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userDrawn="1">
          <p15:clr>
            <a:srgbClr val="A4A3A4"/>
          </p15:clr>
        </p15:guide>
        <p15:guide id="7" orient="horz" pos="4320" userDrawn="1">
          <p15:clr>
            <a:srgbClr val="A4A3A4"/>
          </p15:clr>
        </p15:guide>
        <p15:guide id="8" pos="120" userDrawn="1">
          <p15:clr>
            <a:srgbClr val="A4A3A4"/>
          </p15:clr>
        </p15:guide>
        <p15:guide id="9" pos="7560" userDrawn="1">
          <p15:clr>
            <a:srgbClr val="A4A3A4"/>
          </p15:clr>
        </p15:guide>
        <p15:guide id="10" orient="horz" pos="3456" userDrawn="1">
          <p15:clr>
            <a:srgbClr val="A4A3A4"/>
          </p15:clr>
        </p15:guide>
        <p15:guide id="11" orient="horz" pos="2592" userDrawn="1">
          <p15:clr>
            <a:srgbClr val="A4A3A4"/>
          </p15:clr>
        </p15:guide>
        <p15:guide id="12" orient="horz" pos="1728" userDrawn="1">
          <p15:clr>
            <a:srgbClr val="A4A3A4"/>
          </p15:clr>
        </p15:guide>
        <p15:guide id="13" orient="horz" pos="864" userDrawn="1">
          <p15:clr>
            <a:srgbClr val="A4A3A4"/>
          </p15:clr>
        </p15:guide>
        <p15:guide id="14" orient="horz" pos="3888" userDrawn="1">
          <p15:clr>
            <a:srgbClr val="A4A3A4"/>
          </p15:clr>
        </p15:guide>
        <p15:guide id="15" orient="horz" pos="3024" userDrawn="1">
          <p15:clr>
            <a:srgbClr val="A4A3A4"/>
          </p15:clr>
        </p15:guide>
        <p15:guide id="16" orient="horz" pos="2160" userDrawn="1">
          <p15:clr>
            <a:srgbClr val="A4A3A4"/>
          </p15:clr>
        </p15:guide>
        <p15:guide id="17" orient="horz" pos="1296" userDrawn="1">
          <p15:clr>
            <a:srgbClr val="A4A3A4"/>
          </p15:clr>
        </p15:guide>
        <p15:guide id="18" orient="horz" pos="432" userDrawn="1">
          <p15:clr>
            <a:srgbClr val="A4A3A4"/>
          </p15:clr>
        </p15:guide>
        <p15:guide id="19" userDrawn="1">
          <p15:clr>
            <a:srgbClr val="A4A3A4"/>
          </p15:clr>
        </p15:guide>
        <p15:guide id="20" pos="7680" userDrawn="1">
          <p15:clr>
            <a:srgbClr val="A4A3A4"/>
          </p15:clr>
        </p15:guide>
        <p15:guide id="21" pos="1920" userDrawn="1">
          <p15:clr>
            <a:srgbClr val="A4A3A4"/>
          </p15:clr>
        </p15:guide>
        <p15:guide id="22" pos="3840" userDrawn="1">
          <p15:clr>
            <a:srgbClr val="A4A3A4"/>
          </p15:clr>
        </p15:guide>
        <p15:guide id="23" pos="5760" userDrawn="1">
          <p15:clr>
            <a:srgbClr val="A4A3A4"/>
          </p15:clr>
        </p15:guide>
        <p15:guide id="24" pos="960" userDrawn="1">
          <p15:clr>
            <a:srgbClr val="A4A3A4"/>
          </p15:clr>
        </p15:guide>
        <p15:guide id="25" pos="2880" userDrawn="1">
          <p15:clr>
            <a:srgbClr val="A4A3A4"/>
          </p15:clr>
        </p15:guide>
        <p15:guide id="26" pos="4800" userDrawn="1">
          <p15:clr>
            <a:srgbClr val="A4A3A4"/>
          </p15:clr>
        </p15:guide>
        <p15:guide id="27" pos="6720" userDrawn="1">
          <p15:clr>
            <a:srgbClr val="A4A3A4"/>
          </p15:clr>
        </p15:guide>
        <p15:guide id="28" pos="1440" userDrawn="1">
          <p15:clr>
            <a:srgbClr val="A4A3A4"/>
          </p15:clr>
        </p15:guide>
        <p15:guide id="29" pos="480" userDrawn="1">
          <p15:clr>
            <a:srgbClr val="A4A3A4"/>
          </p15:clr>
        </p15:guide>
        <p15:guide id="30" pos="2400" userDrawn="1">
          <p15:clr>
            <a:srgbClr val="A4A3A4"/>
          </p15:clr>
        </p15:guide>
        <p15:guide id="31" pos="3360" userDrawn="1">
          <p15:clr>
            <a:srgbClr val="A4A3A4"/>
          </p15:clr>
        </p15:guide>
        <p15:guide id="32" pos="4320" userDrawn="1">
          <p15:clr>
            <a:srgbClr val="A4A3A4"/>
          </p15:clr>
        </p15:guide>
        <p15:guide id="33" pos="5280" userDrawn="1">
          <p15:clr>
            <a:srgbClr val="A4A3A4"/>
          </p15:clr>
        </p15:guide>
        <p15:guide id="34" pos="6240" userDrawn="1">
          <p15:clr>
            <a:srgbClr val="A4A3A4"/>
          </p15:clr>
        </p15:guide>
        <p15:guide id="35" pos="7200" userDrawn="1">
          <p15:clr>
            <a:srgbClr val="A4A3A4"/>
          </p15:clr>
        </p15:guide>
        <p15:guide id="36" orient="horz" pos="4224" userDrawn="1">
          <p15:clr>
            <a:srgbClr val="A4A3A4"/>
          </p15:clr>
        </p15:guide>
        <p15:guide id="37" orient="horz" pos="96" userDrawn="1">
          <p15:clr>
            <a:srgbClr val="A4A3A4"/>
          </p15:clr>
        </p15:guide>
        <p15:guide id="38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A0C2F"/>
    <a:srgbClr val="8C908E"/>
    <a:srgbClr val="BC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/>
    <p:restoredTop sz="86038"/>
  </p:normalViewPr>
  <p:slideViewPr>
    <p:cSldViewPr snapToGrid="0" snapToObjects="1" showGuides="1">
      <p:cViewPr>
        <p:scale>
          <a:sx n="100" d="100"/>
          <a:sy n="100" d="100"/>
        </p:scale>
        <p:origin x="2320" y="720"/>
      </p:cViewPr>
      <p:guideLst>
        <p:guide orient="horz"/>
        <p:guide orient="horz" pos="4320"/>
        <p:guide pos="120"/>
        <p:guide pos="7560"/>
        <p:guide orient="horz" pos="3456"/>
        <p:guide orient="horz" pos="2592"/>
        <p:guide orient="horz" pos="1728"/>
        <p:guide orient="horz" pos="864"/>
        <p:guide orient="horz" pos="3888"/>
        <p:guide orient="horz" pos="3024"/>
        <p:guide orient="horz" pos="2160"/>
        <p:guide orient="horz" pos="1296"/>
        <p:guide orient="horz" pos="432"/>
        <p:guide/>
        <p:guide pos="7680"/>
        <p:guide pos="1920"/>
        <p:guide pos="3840"/>
        <p:guide pos="5760"/>
        <p:guide pos="960"/>
        <p:guide pos="2880"/>
        <p:guide pos="4800"/>
        <p:guide pos="6720"/>
        <p:guide pos="1440"/>
        <p:guide pos="480"/>
        <p:guide pos="2400"/>
        <p:guide pos="3360"/>
        <p:guide pos="4320"/>
        <p:guide pos="5280"/>
        <p:guide pos="6240"/>
        <p:guide pos="7200"/>
        <p:guide orient="horz" pos="4224"/>
        <p:guide orient="horz" pos="96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011D7-FE6A-4143-A824-E8F0009F4A74}" type="datetimeFigureOut"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BF397-2A2E-5243-9C89-299CAB2723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69" y="541429"/>
            <a:ext cx="1763862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3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20" userDrawn="1">
          <p15:clr>
            <a:srgbClr val="FBAE40"/>
          </p15:clr>
        </p15:guide>
        <p15:guide id="4" pos="4800" userDrawn="1">
          <p15:clr>
            <a:srgbClr val="FBAE40"/>
          </p15:clr>
        </p15:guide>
        <p15:guide id="5" pos="5280" userDrawn="1">
          <p15:clr>
            <a:srgbClr val="FBAE40"/>
          </p15:clr>
        </p15:guide>
        <p15:guide id="6" pos="5760" userDrawn="1">
          <p15:clr>
            <a:srgbClr val="FBAE40"/>
          </p15:clr>
        </p15:guide>
        <p15:guide id="7" pos="6240" userDrawn="1">
          <p15:clr>
            <a:srgbClr val="FBAE40"/>
          </p15:clr>
        </p15:guide>
        <p15:guide id="8" pos="6720" userDrawn="1">
          <p15:clr>
            <a:srgbClr val="FBAE40"/>
          </p15:clr>
        </p15:guide>
        <p15:guide id="9" pos="7200" userDrawn="1">
          <p15:clr>
            <a:srgbClr val="FBAE40"/>
          </p15:clr>
        </p15:guide>
        <p15:guide id="10" pos="7680" userDrawn="1">
          <p15:clr>
            <a:srgbClr val="FBAE40"/>
          </p15:clr>
        </p15:guide>
        <p15:guide id="11" pos="3360" userDrawn="1">
          <p15:clr>
            <a:srgbClr val="FBAE40"/>
          </p15:clr>
        </p15:guide>
        <p15:guide id="12" pos="2880" userDrawn="1">
          <p15:clr>
            <a:srgbClr val="FBAE40"/>
          </p15:clr>
        </p15:guide>
        <p15:guide id="13" pos="2400" userDrawn="1">
          <p15:clr>
            <a:srgbClr val="FBAE40"/>
          </p15:clr>
        </p15:guide>
        <p15:guide id="14" pos="1920" userDrawn="1">
          <p15:clr>
            <a:srgbClr val="FBAE40"/>
          </p15:clr>
        </p15:guide>
        <p15:guide id="15" pos="1440" userDrawn="1">
          <p15:clr>
            <a:srgbClr val="FBAE40"/>
          </p15:clr>
        </p15:guide>
        <p15:guide id="16" pos="960" userDrawn="1">
          <p15:clr>
            <a:srgbClr val="FBAE40"/>
          </p15:clr>
        </p15:guide>
        <p15:guide id="17" pos="480" userDrawn="1">
          <p15:clr>
            <a:srgbClr val="FBAE40"/>
          </p15:clr>
        </p15:guide>
        <p15:guide id="18" userDrawn="1">
          <p15:clr>
            <a:srgbClr val="FBAE40"/>
          </p15:clr>
        </p15:guide>
        <p15:guide id="19" orient="horz" pos="1728" userDrawn="1">
          <p15:clr>
            <a:srgbClr val="FBAE40"/>
          </p15:clr>
        </p15:guide>
        <p15:guide id="20" orient="horz" pos="1296" userDrawn="1">
          <p15:clr>
            <a:srgbClr val="FBAE40"/>
          </p15:clr>
        </p15:guide>
        <p15:guide id="21" orient="horz" pos="864" userDrawn="1">
          <p15:clr>
            <a:srgbClr val="FBAE40"/>
          </p15:clr>
        </p15:guide>
        <p15:guide id="22" orient="horz" pos="432" userDrawn="1">
          <p15:clr>
            <a:srgbClr val="FBAE40"/>
          </p15:clr>
        </p15:guide>
        <p15:guide id="23" orient="horz" userDrawn="1">
          <p15:clr>
            <a:srgbClr val="FBAE40"/>
          </p15:clr>
        </p15:guide>
        <p15:guide id="24" orient="horz" pos="2592" userDrawn="1">
          <p15:clr>
            <a:srgbClr val="FBAE40"/>
          </p15:clr>
        </p15:guide>
        <p15:guide id="25" orient="horz" pos="3024" userDrawn="1">
          <p15:clr>
            <a:srgbClr val="FBAE40"/>
          </p15:clr>
        </p15:guide>
        <p15:guide id="26" orient="horz" pos="3456" userDrawn="1">
          <p15:clr>
            <a:srgbClr val="FBAE40"/>
          </p15:clr>
        </p15:guide>
        <p15:guide id="27" orient="horz" pos="3888" userDrawn="1">
          <p15:clr>
            <a:srgbClr val="FBAE40"/>
          </p15:clr>
        </p15:guide>
        <p15:guide id="28" orient="horz" pos="4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439862" y="2587664"/>
            <a:ext cx="9312275" cy="84133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9863" y="3429000"/>
            <a:ext cx="9312275" cy="43799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Secondary Title or Presenter’s Name 20–24 Pt Arial</a:t>
            </a:r>
          </a:p>
        </p:txBody>
      </p:sp>
    </p:spTree>
    <p:extLst>
      <p:ext uri="{BB962C8B-B14F-4D97-AF65-F5344CB8AC3E}">
        <p14:creationId xmlns:p14="http://schemas.microsoft.com/office/powerpoint/2010/main" val="667172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5468" y="81079"/>
            <a:ext cx="4486532" cy="6695842"/>
            <a:chOff x="85468" y="81079"/>
            <a:chExt cx="4486532" cy="6695842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2925264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Name or Secondary Title 20–24 Pt Arial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3" y="1552920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7620000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5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486400"/>
            <a:ext cx="12192000" cy="13796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468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2106532" y="5486400"/>
            <a:ext cx="0" cy="12905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70232" y="561365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sp>
        <p:nvSpPr>
          <p:cNvPr id="18" name="Text Placehold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70230" y="623943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Name or Secondary Title 20–24 Pt Arial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4864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67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31863" y="2226876"/>
            <a:ext cx="10328275" cy="9082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800" b="1" i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1">
                <a:latin typeface="Arial" charset="0"/>
                <a:ea typeface="Arial" charset="0"/>
                <a:cs typeface="Arial" charset="0"/>
              </a:rPr>
              <a:t>Thank you 48 Pt Arial Bold Italic.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22338" y="3280295"/>
            <a:ext cx="10334625" cy="469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Questions? OR Contact Information OR Closing Statement 20 Pt Arial Italic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137047" y="6175383"/>
            <a:ext cx="2224595" cy="5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26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13276"/>
            <a:ext cx="2607471" cy="37887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01738" y="2009415"/>
            <a:ext cx="9788525" cy="12286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6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1" i="0">
                <a:latin typeface="Arial" charset="0"/>
                <a:ea typeface="Arial" charset="0"/>
                <a:cs typeface="Arial" charset="0"/>
              </a:defRPr>
            </a:lvl2pPr>
            <a:lvl3pPr>
              <a:defRPr b="1" i="0">
                <a:latin typeface="Arial" charset="0"/>
                <a:ea typeface="Arial" charset="0"/>
                <a:cs typeface="Arial" charset="0"/>
              </a:defRPr>
            </a:lvl3pPr>
            <a:lvl4pPr>
              <a:defRPr b="1" i="0">
                <a:latin typeface="Arial" charset="0"/>
                <a:ea typeface="Arial" charset="0"/>
                <a:cs typeface="Arial" charset="0"/>
              </a:defRPr>
            </a:lvl4pPr>
            <a:lvl5pPr>
              <a:defRPr b="1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z="6600"/>
              <a:t>Title 60–72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01738" y="4278498"/>
            <a:ext cx="9788525" cy="43927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Presenter’s Name 20–24 Pt Arial Italic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8" y="3238069"/>
            <a:ext cx="9788525" cy="57943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0" i="0">
                <a:latin typeface="Arial" charset="0"/>
                <a:ea typeface="Arial" charset="0"/>
                <a:cs typeface="Arial" charset="0"/>
              </a:rPr>
              <a:t>Presenter’s Name or Secondary Title 24–32 Pt Arial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4387803" y="5535676"/>
            <a:ext cx="3416394" cy="9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5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4572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85468" y="81079"/>
            <a:ext cx="4483743" cy="6695842"/>
            <a:chOff x="85468" y="81079"/>
            <a:chExt cx="4486532" cy="669584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85468" y="81079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5468" y="81079"/>
              <a:ext cx="0" cy="6695842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5468" y="6776921"/>
              <a:ext cx="4486532" cy="0"/>
            </a:xfrm>
            <a:prstGeom prst="line">
              <a:avLst/>
            </a:prstGeom>
            <a:ln w="95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30496"/>
            <a:ext cx="2053177" cy="2983308"/>
          </a:xfrm>
          <a:prstGeom prst="rect">
            <a:avLst/>
          </a:prstGeom>
        </p:spPr>
      </p:pic>
      <p:sp>
        <p:nvSpPr>
          <p:cNvPr id="34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677609" y="4392510"/>
            <a:ext cx="3328988" cy="7173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Presenter’s Name 20 Pt Arial Italic</a:t>
            </a:r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 hasCustomPrompt="1"/>
          </p:nvPr>
        </p:nvSpPr>
        <p:spPr>
          <a:xfrm>
            <a:off x="4568825" y="0"/>
            <a:ext cx="7623175" cy="68659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677609" y="3009788"/>
            <a:ext cx="3328988" cy="6985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Name or Secondary Title 20–24 Pt Arial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77917" y="1637444"/>
            <a:ext cx="3328362" cy="13723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848931" y="5777661"/>
            <a:ext cx="2953047" cy="7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9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4800600"/>
            <a:ext cx="12192000" cy="2065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01701"/>
            <a:ext cx="676195" cy="7056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15" y="5948874"/>
            <a:ext cx="2410647" cy="79242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85468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12106532" y="4800600"/>
            <a:ext cx="0" cy="1976321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85469" y="6776921"/>
            <a:ext cx="12021063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52"/>
          <p:cNvSpPr>
            <a:spLocks noGrp="1"/>
          </p:cNvSpPr>
          <p:nvPr>
            <p:ph type="body" sz="quarter" idx="12" hasCustomPrompt="1"/>
          </p:nvPr>
        </p:nvSpPr>
        <p:spPr>
          <a:xfrm>
            <a:off x="670230" y="6186421"/>
            <a:ext cx="8683625" cy="39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1">
                <a:latin typeface="Arial" charset="0"/>
                <a:ea typeface="Arial" charset="0"/>
                <a:cs typeface="Arial" charset="0"/>
              </a:rPr>
              <a:t>Presenter’s Name 20 Pt Arial Italic</a:t>
            </a:r>
            <a:endParaRPr lang="en-US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800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  <a:p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70232" y="4967311"/>
            <a:ext cx="8604395" cy="625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0">
                <a:latin typeface="Arial" charset="0"/>
                <a:ea typeface="Arial" charset="0"/>
                <a:cs typeface="Arial" charset="0"/>
              </a:rPr>
              <a:t>Title 36–44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70230" y="5593095"/>
            <a:ext cx="8604397" cy="36883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Presenter’s Name or Secondary Title 20–24 Pt Arial</a:t>
            </a:r>
          </a:p>
        </p:txBody>
      </p:sp>
    </p:spTree>
    <p:extLst>
      <p:ext uri="{BB962C8B-B14F-4D97-AF65-F5344CB8AC3E}">
        <p14:creationId xmlns:p14="http://schemas.microsoft.com/office/powerpoint/2010/main" val="5142161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75635" y="545315"/>
            <a:ext cx="10819679" cy="753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u="sng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Header 28–40 Pt Arial Bold, Underlined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2438400" y="1521741"/>
            <a:ext cx="7315200" cy="41148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/>
            </a:lvl1pPr>
          </a:lstStyle>
          <a:p>
            <a:r>
              <a:rPr lang="en-US" sz="1800" smtClean="0"/>
              <a:t>Click icon to add media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137047" y="6175383"/>
            <a:ext cx="2224595" cy="5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48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  <p15:guide id="29" orient="horz" pos="412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675635" y="545315"/>
            <a:ext cx="204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64909" y="1346286"/>
            <a:ext cx="10910887" cy="4518025"/>
          </a:xfrm>
        </p:spPr>
        <p:txBody>
          <a:bodyPr>
            <a:normAutofit/>
          </a:bodyPr>
          <a:lstStyle>
            <a:lvl1pPr marL="0" indent="-22860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2000" b="1" i="0" baseline="0">
                <a:latin typeface="Arial" charset="0"/>
                <a:ea typeface="Arial" charset="0"/>
                <a:cs typeface="Arial" charset="0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defRPr sz="2000" b="0" baseline="0"/>
            </a:lvl2pPr>
            <a:lvl3pPr marL="914400">
              <a:lnSpc>
                <a:spcPct val="100000"/>
              </a:lnSpc>
              <a:defRPr/>
            </a:lvl3pPr>
          </a:lstStyle>
          <a:p>
            <a:pPr lvl="0"/>
            <a:r>
              <a:rPr lang="en-US" b="1"/>
              <a:t>Agenda Topic 1 20 Pt Arial Bold</a:t>
            </a:r>
          </a:p>
          <a:p>
            <a:pPr lvl="2"/>
            <a:r>
              <a:rPr lang="en-US" sz="1600" b="0"/>
              <a:t>Presenter or Sub-Topic 16 Pt Arial</a:t>
            </a:r>
            <a:endParaRPr lang="en-US" b="1"/>
          </a:p>
          <a:p>
            <a:pPr lvl="1"/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137047" y="6175383"/>
            <a:ext cx="2224595" cy="5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1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2847" y="545394"/>
            <a:ext cx="10910887" cy="67786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Header 28–40 Pt Arial Bold, Underlined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10910888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137047" y="6175383"/>
            <a:ext cx="2224595" cy="5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978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7" y="1406525"/>
            <a:ext cx="5027867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73100" y="545315"/>
            <a:ext cx="5027614" cy="661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2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80447" y="1406525"/>
            <a:ext cx="5027867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80700" y="545315"/>
            <a:ext cx="5027614" cy="661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200" b="1" i="0" u="sng">
                <a:latin typeface="Arial" charset="0"/>
                <a:ea typeface="Arial" charset="0"/>
                <a:cs typeface="Arial" charset="0"/>
              </a:rPr>
              <a:t>Header Column 2</a:t>
            </a:r>
            <a:endParaRPr lang="en-US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137047" y="6175383"/>
            <a:ext cx="2224595" cy="5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7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8292594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u="sng">
                <a:latin typeface="Arial" charset="0"/>
                <a:ea typeface="Arial" charset="0"/>
                <a:cs typeface="Arial" charset="0"/>
              </a:rPr>
              <a:t>Arial Bold</a:t>
            </a:r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482594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u="sng">
                <a:latin typeface="Arial" charset="0"/>
                <a:ea typeface="Arial" charset="0"/>
                <a:cs typeface="Arial" charset="0"/>
              </a:rPr>
              <a:t>28–40 Pt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12192000" cy="6938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5468" y="81079"/>
            <a:ext cx="12021064" cy="6695842"/>
          </a:xfrm>
          <a:prstGeom prst="rect">
            <a:avLst/>
          </a:prstGeom>
          <a:noFill/>
          <a:ln w="9525">
            <a:solidFill>
              <a:srgbClr val="BA0C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454" y="-165260"/>
            <a:ext cx="471091" cy="68450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2848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75635" y="545315"/>
            <a:ext cx="3129216" cy="6546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b="1" i="0" u="sng">
                <a:latin typeface="Arial" charset="0"/>
                <a:ea typeface="Arial" charset="0"/>
                <a:cs typeface="Arial" charset="0"/>
              </a:rPr>
              <a:t>Header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82594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92594" y="1406525"/>
            <a:ext cx="3132004" cy="44021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000" b="0" i="0">
                <a:latin typeface="Arial" charset="0"/>
                <a:ea typeface="Arial" charset="0"/>
                <a:cs typeface="Arial" charset="0"/>
              </a:rPr>
              <a:t>Body Content 20+ Pt Arial</a:t>
            </a:r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11394098" y="6282076"/>
            <a:ext cx="562541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8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8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862410" y="6311041"/>
            <a:ext cx="4527550" cy="276563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6921" b="39918"/>
          <a:stretch/>
        </p:blipFill>
        <p:spPr>
          <a:xfrm>
            <a:off x="137047" y="6175383"/>
            <a:ext cx="2224595" cy="5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9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20">
          <p15:clr>
            <a:srgbClr val="FBAE40"/>
          </p15:clr>
        </p15:guide>
        <p15:guide id="4" pos="4800">
          <p15:clr>
            <a:srgbClr val="FBAE40"/>
          </p15:clr>
        </p15:guide>
        <p15:guide id="5" pos="5280">
          <p15:clr>
            <a:srgbClr val="FBAE40"/>
          </p15:clr>
        </p15:guide>
        <p15:guide id="6" pos="5760">
          <p15:clr>
            <a:srgbClr val="FBAE40"/>
          </p15:clr>
        </p15:guide>
        <p15:guide id="7" pos="6240">
          <p15:clr>
            <a:srgbClr val="FBAE40"/>
          </p15:clr>
        </p15:guide>
        <p15:guide id="8" pos="6720">
          <p15:clr>
            <a:srgbClr val="FBAE40"/>
          </p15:clr>
        </p15:guide>
        <p15:guide id="9" pos="7200">
          <p15:clr>
            <a:srgbClr val="FBAE40"/>
          </p15:clr>
        </p15:guide>
        <p15:guide id="10" pos="7680">
          <p15:clr>
            <a:srgbClr val="FBAE40"/>
          </p15:clr>
        </p15:guide>
        <p15:guide id="11" pos="3360">
          <p15:clr>
            <a:srgbClr val="FBAE40"/>
          </p15:clr>
        </p15:guide>
        <p15:guide id="12" pos="2880">
          <p15:clr>
            <a:srgbClr val="FBAE40"/>
          </p15:clr>
        </p15:guide>
        <p15:guide id="13" pos="2400">
          <p15:clr>
            <a:srgbClr val="FBAE40"/>
          </p15:clr>
        </p15:guide>
        <p15:guide id="14" pos="1920">
          <p15:clr>
            <a:srgbClr val="FBAE40"/>
          </p15:clr>
        </p15:guide>
        <p15:guide id="15" pos="1440">
          <p15:clr>
            <a:srgbClr val="FBAE40"/>
          </p15:clr>
        </p15:guide>
        <p15:guide id="16" pos="960">
          <p15:clr>
            <a:srgbClr val="FBAE40"/>
          </p15:clr>
        </p15:guide>
        <p15:guide id="17" pos="480">
          <p15:clr>
            <a:srgbClr val="FBAE40"/>
          </p15:clr>
        </p15:guide>
        <p15:guide id="18">
          <p15:clr>
            <a:srgbClr val="FBAE40"/>
          </p15:clr>
        </p15:guide>
        <p15:guide id="19" orient="horz" pos="1728">
          <p15:clr>
            <a:srgbClr val="FBAE40"/>
          </p15:clr>
        </p15:guide>
        <p15:guide id="20" orient="horz" pos="1296">
          <p15:clr>
            <a:srgbClr val="FBAE40"/>
          </p15:clr>
        </p15:guide>
        <p15:guide id="21" orient="horz" pos="864">
          <p15:clr>
            <a:srgbClr val="FBAE40"/>
          </p15:clr>
        </p15:guide>
        <p15:guide id="22" orient="horz" pos="432">
          <p15:clr>
            <a:srgbClr val="FBAE40"/>
          </p15:clr>
        </p15:guide>
        <p15:guide id="23" orient="horz">
          <p15:clr>
            <a:srgbClr val="FBAE40"/>
          </p15:clr>
        </p15:guide>
        <p15:guide id="24" orient="horz" pos="2592">
          <p15:clr>
            <a:srgbClr val="FBAE40"/>
          </p15:clr>
        </p15:guide>
        <p15:guide id="25" orient="horz" pos="3024">
          <p15:clr>
            <a:srgbClr val="FBAE40"/>
          </p15:clr>
        </p15:guide>
        <p15:guide id="26" orient="horz" pos="3456">
          <p15:clr>
            <a:srgbClr val="FBAE40"/>
          </p15:clr>
        </p15:guide>
        <p15:guide id="27" orient="horz" pos="3888">
          <p15:clr>
            <a:srgbClr val="FBAE40"/>
          </p15:clr>
        </p15:guide>
        <p15:guide id="28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C31D-D603-AD4D-9D1C-921DA5F7AA0A}" type="datetime1"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C27B-B23D-7147-B542-1233E53230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8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2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1" r="12531" b="-906"/>
          <a:stretch/>
        </p:blipFill>
        <p:spPr>
          <a:xfrm>
            <a:off x="4571999" y="-1"/>
            <a:ext cx="7620001" cy="692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2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4"/>
          <a:stretch/>
        </p:blipFill>
        <p:spPr>
          <a:xfrm>
            <a:off x="0" y="0"/>
            <a:ext cx="12192000" cy="54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5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5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60"/>
          <a:stretch/>
        </p:blipFill>
        <p:spPr>
          <a:xfrm>
            <a:off x="4512515" y="0"/>
            <a:ext cx="7713352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8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7235" r="-278" b="13506"/>
          <a:stretch/>
        </p:blipFill>
        <p:spPr>
          <a:xfrm>
            <a:off x="-119432" y="-108657"/>
            <a:ext cx="12450302" cy="49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1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-university" id="{75D8C2E0-6D09-CD43-A769-68AA514ECD9C}" vid="{6C354DAE-E6ED-804F-9986-9589A8628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widescreen-uga-presentation-template (4)</Template>
  <TotalTime>4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Monique Dickey</dc:creator>
  <cp:lastModifiedBy>Microsoft Office User</cp:lastModifiedBy>
  <cp:revision>2</cp:revision>
  <dcterms:created xsi:type="dcterms:W3CDTF">2017-04-21T14:08:29Z</dcterms:created>
  <dcterms:modified xsi:type="dcterms:W3CDTF">2017-04-21T19:32:37Z</dcterms:modified>
</cp:coreProperties>
</file>