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userDrawn="1">
          <p15:clr>
            <a:srgbClr val="A4A3A4"/>
          </p15:clr>
        </p15:guide>
        <p15:guide id="7" orient="horz" pos="4320" userDrawn="1">
          <p15:clr>
            <a:srgbClr val="A4A3A4"/>
          </p15:clr>
        </p15:guide>
        <p15:guide id="8" pos="120" userDrawn="1">
          <p15:clr>
            <a:srgbClr val="A4A3A4"/>
          </p15:clr>
        </p15:guide>
        <p15:guide id="9" pos="7560" userDrawn="1">
          <p15:clr>
            <a:srgbClr val="A4A3A4"/>
          </p15:clr>
        </p15:guide>
        <p15:guide id="10" orient="horz" pos="3456" userDrawn="1">
          <p15:clr>
            <a:srgbClr val="A4A3A4"/>
          </p15:clr>
        </p15:guide>
        <p15:guide id="11" orient="horz" pos="2592" userDrawn="1">
          <p15:clr>
            <a:srgbClr val="A4A3A4"/>
          </p15:clr>
        </p15:guide>
        <p15:guide id="12" orient="horz" pos="1728" userDrawn="1">
          <p15:clr>
            <a:srgbClr val="A4A3A4"/>
          </p15:clr>
        </p15:guide>
        <p15:guide id="13" orient="horz" pos="864" userDrawn="1">
          <p15:clr>
            <a:srgbClr val="A4A3A4"/>
          </p15:clr>
        </p15:guide>
        <p15:guide id="14" orient="horz" pos="3888" userDrawn="1">
          <p15:clr>
            <a:srgbClr val="A4A3A4"/>
          </p15:clr>
        </p15:guide>
        <p15:guide id="15" orient="horz" pos="3024" userDrawn="1">
          <p15:clr>
            <a:srgbClr val="A4A3A4"/>
          </p15:clr>
        </p15:guide>
        <p15:guide id="16" orient="horz" pos="2160" userDrawn="1">
          <p15:clr>
            <a:srgbClr val="A4A3A4"/>
          </p15:clr>
        </p15:guide>
        <p15:guide id="17" orient="horz" pos="1296" userDrawn="1">
          <p15:clr>
            <a:srgbClr val="A4A3A4"/>
          </p15:clr>
        </p15:guide>
        <p15:guide id="18" orient="horz" pos="432" userDrawn="1">
          <p15:clr>
            <a:srgbClr val="A4A3A4"/>
          </p15:clr>
        </p15:guide>
        <p15:guide id="19" userDrawn="1">
          <p15:clr>
            <a:srgbClr val="A4A3A4"/>
          </p15:clr>
        </p15:guide>
        <p15:guide id="20" pos="7680" userDrawn="1">
          <p15:clr>
            <a:srgbClr val="A4A3A4"/>
          </p15:clr>
        </p15:guide>
        <p15:guide id="21" pos="1920" userDrawn="1">
          <p15:clr>
            <a:srgbClr val="A4A3A4"/>
          </p15:clr>
        </p15:guide>
        <p15:guide id="22" pos="3840" userDrawn="1">
          <p15:clr>
            <a:srgbClr val="A4A3A4"/>
          </p15:clr>
        </p15:guide>
        <p15:guide id="23" pos="5760" userDrawn="1">
          <p15:clr>
            <a:srgbClr val="A4A3A4"/>
          </p15:clr>
        </p15:guide>
        <p15:guide id="24" pos="960" userDrawn="1">
          <p15:clr>
            <a:srgbClr val="A4A3A4"/>
          </p15:clr>
        </p15:guide>
        <p15:guide id="25" pos="2880" userDrawn="1">
          <p15:clr>
            <a:srgbClr val="A4A3A4"/>
          </p15:clr>
        </p15:guide>
        <p15:guide id="26" pos="4800" userDrawn="1">
          <p15:clr>
            <a:srgbClr val="A4A3A4"/>
          </p15:clr>
        </p15:guide>
        <p15:guide id="27" pos="6720" userDrawn="1">
          <p15:clr>
            <a:srgbClr val="A4A3A4"/>
          </p15:clr>
        </p15:guide>
        <p15:guide id="28" pos="1440" userDrawn="1">
          <p15:clr>
            <a:srgbClr val="A4A3A4"/>
          </p15:clr>
        </p15:guide>
        <p15:guide id="29" pos="480" userDrawn="1">
          <p15:clr>
            <a:srgbClr val="A4A3A4"/>
          </p15:clr>
        </p15:guide>
        <p15:guide id="30" pos="2400" userDrawn="1">
          <p15:clr>
            <a:srgbClr val="A4A3A4"/>
          </p15:clr>
        </p15:guide>
        <p15:guide id="31" pos="3360" userDrawn="1">
          <p15:clr>
            <a:srgbClr val="A4A3A4"/>
          </p15:clr>
        </p15:guide>
        <p15:guide id="32" pos="4320" userDrawn="1">
          <p15:clr>
            <a:srgbClr val="A4A3A4"/>
          </p15:clr>
        </p15:guide>
        <p15:guide id="33" pos="5280" userDrawn="1">
          <p15:clr>
            <a:srgbClr val="A4A3A4"/>
          </p15:clr>
        </p15:guide>
        <p15:guide id="34" pos="6240" userDrawn="1">
          <p15:clr>
            <a:srgbClr val="A4A3A4"/>
          </p15:clr>
        </p15:guide>
        <p15:guide id="35" pos="7200" userDrawn="1">
          <p15:clr>
            <a:srgbClr val="A4A3A4"/>
          </p15:clr>
        </p15:guide>
        <p15:guide id="36" orient="horz" pos="4224" userDrawn="1">
          <p15:clr>
            <a:srgbClr val="A4A3A4"/>
          </p15:clr>
        </p15:guide>
        <p15:guide id="37" orient="horz" pos="96" userDrawn="1">
          <p15:clr>
            <a:srgbClr val="A4A3A4"/>
          </p15:clr>
        </p15:guide>
        <p15:guide id="38" orient="horz" pos="41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A0C2F"/>
    <a:srgbClr val="8C908E"/>
    <a:srgbClr val="BC1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/>
    <p:restoredTop sz="86038"/>
  </p:normalViewPr>
  <p:slideViewPr>
    <p:cSldViewPr snapToGrid="0" snapToObjects="1" showGuides="1">
      <p:cViewPr>
        <p:scale>
          <a:sx n="120" d="100"/>
          <a:sy n="120" d="100"/>
        </p:scale>
        <p:origin x="1576" y="304"/>
      </p:cViewPr>
      <p:guideLst>
        <p:guide orient="horz"/>
        <p:guide orient="horz" pos="4320"/>
        <p:guide pos="120"/>
        <p:guide pos="7560"/>
        <p:guide orient="horz" pos="3456"/>
        <p:guide orient="horz" pos="2592"/>
        <p:guide orient="horz" pos="1728"/>
        <p:guide orient="horz" pos="864"/>
        <p:guide orient="horz" pos="3888"/>
        <p:guide orient="horz" pos="3024"/>
        <p:guide orient="horz" pos="2160"/>
        <p:guide orient="horz" pos="1296"/>
        <p:guide orient="horz" pos="432"/>
        <p:guide/>
        <p:guide pos="7680"/>
        <p:guide pos="1920"/>
        <p:guide pos="3840"/>
        <p:guide pos="5760"/>
        <p:guide pos="960"/>
        <p:guide pos="2880"/>
        <p:guide pos="4800"/>
        <p:guide pos="6720"/>
        <p:guide pos="1440"/>
        <p:guide pos="480"/>
        <p:guide pos="2400"/>
        <p:guide pos="3360"/>
        <p:guide pos="4320"/>
        <p:guide pos="5280"/>
        <p:guide pos="6240"/>
        <p:guide pos="7200"/>
        <p:guide orient="horz" pos="4224"/>
        <p:guide orient="horz" pos="96"/>
        <p:guide orient="horz" pos="41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011D7-FE6A-4143-A824-E8F0009F4A74}" type="datetimeFigureOut">
              <a:t>4/21/17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BF397-2A2E-5243-9C89-299CAB272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5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91" y="816923"/>
            <a:ext cx="1764817" cy="158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338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20" userDrawn="1">
          <p15:clr>
            <a:srgbClr val="FBAE40"/>
          </p15:clr>
        </p15:guide>
        <p15:guide id="4" pos="4800" userDrawn="1">
          <p15:clr>
            <a:srgbClr val="FBAE40"/>
          </p15:clr>
        </p15:guide>
        <p15:guide id="5" pos="5280" userDrawn="1">
          <p15:clr>
            <a:srgbClr val="FBAE40"/>
          </p15:clr>
        </p15:guide>
        <p15:guide id="6" pos="5760" userDrawn="1">
          <p15:clr>
            <a:srgbClr val="FBAE40"/>
          </p15:clr>
        </p15:guide>
        <p15:guide id="7" pos="6240" userDrawn="1">
          <p15:clr>
            <a:srgbClr val="FBAE40"/>
          </p15:clr>
        </p15:guide>
        <p15:guide id="8" pos="6720" userDrawn="1">
          <p15:clr>
            <a:srgbClr val="FBAE40"/>
          </p15:clr>
        </p15:guide>
        <p15:guide id="9" pos="7200" userDrawn="1">
          <p15:clr>
            <a:srgbClr val="FBAE40"/>
          </p15:clr>
        </p15:guide>
        <p15:guide id="10" pos="7680" userDrawn="1">
          <p15:clr>
            <a:srgbClr val="FBAE40"/>
          </p15:clr>
        </p15:guide>
        <p15:guide id="11" pos="3360" userDrawn="1">
          <p15:clr>
            <a:srgbClr val="FBAE40"/>
          </p15:clr>
        </p15:guide>
        <p15:guide id="12" pos="2880" userDrawn="1">
          <p15:clr>
            <a:srgbClr val="FBAE40"/>
          </p15:clr>
        </p15:guide>
        <p15:guide id="13" pos="2400" userDrawn="1">
          <p15:clr>
            <a:srgbClr val="FBAE40"/>
          </p15:clr>
        </p15:guide>
        <p15:guide id="14" pos="1920" userDrawn="1">
          <p15:clr>
            <a:srgbClr val="FBAE40"/>
          </p15:clr>
        </p15:guide>
        <p15:guide id="15" pos="1440" userDrawn="1">
          <p15:clr>
            <a:srgbClr val="FBAE40"/>
          </p15:clr>
        </p15:guide>
        <p15:guide id="16" pos="960" userDrawn="1">
          <p15:clr>
            <a:srgbClr val="FBAE40"/>
          </p15:clr>
        </p15:guide>
        <p15:guide id="17" pos="480" userDrawn="1">
          <p15:clr>
            <a:srgbClr val="FBAE40"/>
          </p15:clr>
        </p15:guide>
        <p15:guide id="18" userDrawn="1">
          <p15:clr>
            <a:srgbClr val="FBAE40"/>
          </p15:clr>
        </p15:guide>
        <p15:guide id="19" orient="horz" pos="1728" userDrawn="1">
          <p15:clr>
            <a:srgbClr val="FBAE40"/>
          </p15:clr>
        </p15:guide>
        <p15:guide id="20" orient="horz" pos="1296" userDrawn="1">
          <p15:clr>
            <a:srgbClr val="FBAE40"/>
          </p15:clr>
        </p15:guide>
        <p15:guide id="21" orient="horz" pos="864" userDrawn="1">
          <p15:clr>
            <a:srgbClr val="FBAE40"/>
          </p15:clr>
        </p15:guide>
        <p15:guide id="22" orient="horz" pos="432" userDrawn="1">
          <p15:clr>
            <a:srgbClr val="FBAE40"/>
          </p15:clr>
        </p15:guide>
        <p15:guide id="23" orient="horz" userDrawn="1">
          <p15:clr>
            <a:srgbClr val="FBAE40"/>
          </p15:clr>
        </p15:guide>
        <p15:guide id="24" orient="horz" pos="2592" userDrawn="1">
          <p15:clr>
            <a:srgbClr val="FBAE40"/>
          </p15:clr>
        </p15:guide>
        <p15:guide id="25" orient="horz" pos="3024" userDrawn="1">
          <p15:clr>
            <a:srgbClr val="FBAE40"/>
          </p15:clr>
        </p15:guide>
        <p15:guide id="26" orient="horz" pos="3456" userDrawn="1">
          <p15:clr>
            <a:srgbClr val="FBAE40"/>
          </p15:clr>
        </p15:guide>
        <p15:guide id="27" orient="horz" pos="3888" userDrawn="1">
          <p15:clr>
            <a:srgbClr val="FBAE40"/>
          </p15:clr>
        </p15:guide>
        <p15:guide id="28" orient="horz" pos="43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39862" y="2587664"/>
            <a:ext cx="9312275" cy="84133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800" b="1" i="0">
                <a:latin typeface="Arial" charset="0"/>
                <a:ea typeface="Arial" charset="0"/>
                <a:cs typeface="Arial" charset="0"/>
              </a:rPr>
              <a:t>Title 48–54 Pt Arial Bold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39863" y="3429000"/>
            <a:ext cx="9312275" cy="43799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Secondary Title or Presenter’s Name 20–24 Pt Arial</a:t>
            </a:r>
          </a:p>
        </p:txBody>
      </p:sp>
    </p:spTree>
    <p:extLst>
      <p:ext uri="{BB962C8B-B14F-4D97-AF65-F5344CB8AC3E}">
        <p14:creationId xmlns:p14="http://schemas.microsoft.com/office/powerpoint/2010/main" val="6671724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5468" y="81079"/>
            <a:ext cx="4486532" cy="6695842"/>
            <a:chOff x="85468" y="81079"/>
            <a:chExt cx="4486532" cy="6695842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85468" y="81079"/>
              <a:ext cx="4486532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5468" y="81079"/>
              <a:ext cx="0" cy="6695842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85468" y="6776921"/>
              <a:ext cx="4486532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669925" y="2925264"/>
            <a:ext cx="3328988" cy="6985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Name or Secondary Title 20–24 Pt Arial</a:t>
            </a:r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70233" y="1552920"/>
            <a:ext cx="3328362" cy="13723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000" b="1" i="0">
                <a:latin typeface="Arial" charset="0"/>
                <a:ea typeface="Arial" charset="0"/>
                <a:cs typeface="Arial" charset="0"/>
              </a:rPr>
              <a:t>Title 36–44 Pt Arial Bold</a:t>
            </a:r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7620000" cy="686593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95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486400"/>
            <a:ext cx="12192000" cy="1379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5468" y="5486400"/>
            <a:ext cx="0" cy="129052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2106532" y="5486400"/>
            <a:ext cx="0" cy="129052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85469" y="6776921"/>
            <a:ext cx="12021063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70232" y="5613651"/>
            <a:ext cx="8604395" cy="6257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000" b="1" i="0">
                <a:latin typeface="Arial" charset="0"/>
                <a:ea typeface="Arial" charset="0"/>
                <a:cs typeface="Arial" charset="0"/>
              </a:rPr>
              <a:t>Title 36–44 Pt Arial Bold</a:t>
            </a:r>
            <a:endParaRPr lang="en-US"/>
          </a:p>
        </p:txBody>
      </p:sp>
      <p:sp>
        <p:nvSpPr>
          <p:cNvPr id="18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670230" y="6239435"/>
            <a:ext cx="8604397" cy="3688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Name or Secondary Title 20–24 Pt Arial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4864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967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31863" y="2226876"/>
            <a:ext cx="10328275" cy="90821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 i="1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800" b="1" i="1">
                <a:latin typeface="Arial" charset="0"/>
                <a:ea typeface="Arial" charset="0"/>
                <a:cs typeface="Arial" charset="0"/>
              </a:rPr>
              <a:t>Thank you 48 Pt Arial Bold Italic.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22338" y="3280295"/>
            <a:ext cx="10334625" cy="469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b="0" i="1">
                <a:latin typeface="Arial" charset="0"/>
                <a:ea typeface="Arial" charset="0"/>
                <a:cs typeface="Arial" charset="0"/>
              </a:rPr>
              <a:t>Questions? OR Contact Information OR Closing Statement 20 Pt Arial Italic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t="4586" b="4820"/>
          <a:stretch/>
        </p:blipFill>
        <p:spPr>
          <a:xfrm>
            <a:off x="144767" y="6172291"/>
            <a:ext cx="1704143" cy="60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262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13276"/>
            <a:ext cx="2607471" cy="378870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01738" y="2009415"/>
            <a:ext cx="9788525" cy="122865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1" i="0">
                <a:latin typeface="Arial" charset="0"/>
                <a:ea typeface="Arial" charset="0"/>
                <a:cs typeface="Arial" charset="0"/>
              </a:defRPr>
            </a:lvl2pPr>
            <a:lvl3pPr>
              <a:defRPr b="1" i="0">
                <a:latin typeface="Arial" charset="0"/>
                <a:ea typeface="Arial" charset="0"/>
                <a:cs typeface="Arial" charset="0"/>
              </a:defRPr>
            </a:lvl3pPr>
            <a:lvl4pPr>
              <a:defRPr b="1" i="0">
                <a:latin typeface="Arial" charset="0"/>
                <a:ea typeface="Arial" charset="0"/>
                <a:cs typeface="Arial" charset="0"/>
              </a:defRPr>
            </a:lvl4pPr>
            <a:lvl5pPr>
              <a:defRPr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z="6600"/>
              <a:t>Title 60–72 Pt Arial Bold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01738" y="4278498"/>
            <a:ext cx="9788525" cy="43927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b="0" i="1">
                <a:latin typeface="Arial" charset="0"/>
                <a:ea typeface="Arial" charset="0"/>
                <a:cs typeface="Arial" charset="0"/>
              </a:rPr>
              <a:t>Presenter’s Name 20–24 Pt Arial Italic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201738" y="3238069"/>
            <a:ext cx="9788525" cy="57943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b="0" i="0">
                <a:latin typeface="Arial" charset="0"/>
                <a:ea typeface="Arial" charset="0"/>
                <a:cs typeface="Arial" charset="0"/>
              </a:rPr>
              <a:t>Presenter’s Name or Secondary Title 24–32 Pt Arial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t="4586" b="4820"/>
          <a:stretch/>
        </p:blipFill>
        <p:spPr>
          <a:xfrm>
            <a:off x="4680177" y="5557880"/>
            <a:ext cx="2831646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956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4572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5468" y="81079"/>
            <a:ext cx="4483743" cy="6695842"/>
            <a:chOff x="85468" y="81079"/>
            <a:chExt cx="4486532" cy="669584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85468" y="81079"/>
              <a:ext cx="4486532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5468" y="81079"/>
              <a:ext cx="0" cy="6695842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5468" y="6776921"/>
              <a:ext cx="4486532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30496"/>
            <a:ext cx="2053177" cy="2983308"/>
          </a:xfrm>
          <a:prstGeom prst="rect">
            <a:avLst/>
          </a:prstGeom>
        </p:spPr>
      </p:pic>
      <p:sp>
        <p:nvSpPr>
          <p:cNvPr id="34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677609" y="4392510"/>
            <a:ext cx="3328988" cy="7173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b="0" i="1">
                <a:latin typeface="Arial" charset="0"/>
                <a:ea typeface="Arial" charset="0"/>
                <a:cs typeface="Arial" charset="0"/>
              </a:rPr>
              <a:t>Presenter’s Name 20 Pt Arial Italic</a:t>
            </a:r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3" hasCustomPrompt="1"/>
          </p:nvPr>
        </p:nvSpPr>
        <p:spPr>
          <a:xfrm>
            <a:off x="4568825" y="0"/>
            <a:ext cx="7623175" cy="686593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  <a:p>
            <a:endParaRPr lang="en-US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677609" y="3009788"/>
            <a:ext cx="3328988" cy="6985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Name or Secondary Title 20–24 Pt Arial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77917" y="1637444"/>
            <a:ext cx="3328362" cy="13723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000" b="1" i="0">
                <a:latin typeface="Arial" charset="0"/>
                <a:ea typeface="Arial" charset="0"/>
                <a:cs typeface="Arial" charset="0"/>
              </a:rPr>
              <a:t>Title 36–44 Pt Arial Bold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t="4586" b="4820"/>
          <a:stretch/>
        </p:blipFill>
        <p:spPr>
          <a:xfrm>
            <a:off x="926275" y="5608753"/>
            <a:ext cx="2831646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994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4800600"/>
            <a:ext cx="12192000" cy="2065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01701"/>
            <a:ext cx="676195" cy="705694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85468" y="4800600"/>
            <a:ext cx="0" cy="197632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12106532" y="4800600"/>
            <a:ext cx="0" cy="197632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H="1">
            <a:off x="85469" y="6776921"/>
            <a:ext cx="12021063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52"/>
          <p:cNvSpPr>
            <a:spLocks noGrp="1"/>
          </p:cNvSpPr>
          <p:nvPr>
            <p:ph type="body" sz="quarter" idx="12" hasCustomPrompt="1"/>
          </p:nvPr>
        </p:nvSpPr>
        <p:spPr>
          <a:xfrm>
            <a:off x="670230" y="6186421"/>
            <a:ext cx="8683625" cy="398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b="0" i="1">
                <a:latin typeface="Arial" charset="0"/>
                <a:ea typeface="Arial" charset="0"/>
                <a:cs typeface="Arial" charset="0"/>
              </a:rPr>
              <a:t>Presenter’s Name 20 Pt Arial Italic</a:t>
            </a:r>
            <a:endParaRPr lang="en-US"/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8006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  <a:p>
            <a:endParaRPr lang="en-US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70232" y="4967311"/>
            <a:ext cx="8604395" cy="6257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000" b="1" i="0">
                <a:latin typeface="Arial" charset="0"/>
                <a:ea typeface="Arial" charset="0"/>
                <a:cs typeface="Arial" charset="0"/>
              </a:rPr>
              <a:t>Title 36–44 Pt Arial Bold</a:t>
            </a:r>
            <a:endParaRPr lang="en-US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670230" y="5593095"/>
            <a:ext cx="8604397" cy="3688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Presenter’s Name or Secondary Title 20–24 Pt Arial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t="4586" b="4820"/>
          <a:stretch/>
        </p:blipFill>
        <p:spPr>
          <a:xfrm>
            <a:off x="9274627" y="5651046"/>
            <a:ext cx="2831646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161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454" y="-165260"/>
            <a:ext cx="471091" cy="6845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5635" y="545315"/>
            <a:ext cx="10819679" cy="753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 u="sng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3600" b="1" i="0" u="sng">
                <a:latin typeface="Arial" charset="0"/>
                <a:ea typeface="Arial" charset="0"/>
                <a:cs typeface="Arial" charset="0"/>
              </a:rPr>
              <a:t>Header 28–40 Pt Arial Bold, Underlined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2438400" y="1521741"/>
            <a:ext cx="7315200" cy="41148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r>
              <a:rPr lang="en-US" sz="1800" smtClean="0"/>
              <a:t>Click icon to add media</a:t>
            </a: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94098" y="6282076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8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8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862410" y="6311041"/>
            <a:ext cx="4527550" cy="276563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t="4586" b="4820"/>
          <a:stretch/>
        </p:blipFill>
        <p:spPr>
          <a:xfrm>
            <a:off x="144767" y="6172291"/>
            <a:ext cx="1704143" cy="60533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448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  <p15:guide id="29" orient="horz" pos="412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454" y="-165260"/>
            <a:ext cx="471091" cy="68450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675635" y="545315"/>
            <a:ext cx="204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i="0" u="sng">
                <a:latin typeface="Arial" charset="0"/>
                <a:ea typeface="Arial" charset="0"/>
                <a:cs typeface="Arial" charset="0"/>
              </a:rPr>
              <a:t>Agenda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64909" y="1346286"/>
            <a:ext cx="10910887" cy="4518025"/>
          </a:xfrm>
        </p:spPr>
        <p:txBody>
          <a:bodyPr>
            <a:normAutofit/>
          </a:bodyPr>
          <a:lstStyle>
            <a:lvl1pPr marL="0" indent="-2286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 sz="2000" b="1" i="0" baseline="0">
                <a:latin typeface="Arial" charset="0"/>
                <a:ea typeface="Arial" charset="0"/>
                <a:cs typeface="Arial" charset="0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defRPr sz="2000" b="0" baseline="0"/>
            </a:lvl2pPr>
            <a:lvl3pPr marL="914400">
              <a:lnSpc>
                <a:spcPct val="100000"/>
              </a:lnSpc>
              <a:defRPr/>
            </a:lvl3pPr>
          </a:lstStyle>
          <a:p>
            <a:pPr lvl="0"/>
            <a:r>
              <a:rPr lang="en-US" b="1"/>
              <a:t>Agenda Topic 1 20 Pt Arial Bold</a:t>
            </a:r>
          </a:p>
          <a:p>
            <a:pPr lvl="2"/>
            <a:r>
              <a:rPr lang="en-US" sz="1600" b="0"/>
              <a:t>Presenter or Sub-Topic 16 Pt Arial</a:t>
            </a:r>
            <a:endParaRPr lang="en-US" b="1"/>
          </a:p>
          <a:p>
            <a:pPr lvl="1"/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394098" y="6282076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8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8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862410" y="6311041"/>
            <a:ext cx="4527550" cy="276563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t="4586" b="4820"/>
          <a:stretch/>
        </p:blipFill>
        <p:spPr>
          <a:xfrm>
            <a:off x="144767" y="6172291"/>
            <a:ext cx="1704143" cy="60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1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454" y="-165260"/>
            <a:ext cx="471091" cy="68450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72847" y="545394"/>
            <a:ext cx="10910887" cy="6778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 u="sng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3600" b="1" i="0" u="sng">
                <a:latin typeface="Arial" charset="0"/>
                <a:ea typeface="Arial" charset="0"/>
                <a:cs typeface="Arial" charset="0"/>
              </a:rPr>
              <a:t>Header 28–40 Pt Arial Bold, Underlined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2847" y="1406525"/>
            <a:ext cx="10910888" cy="44021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b="0" i="0">
                <a:latin typeface="Arial" charset="0"/>
                <a:ea typeface="Arial" charset="0"/>
                <a:cs typeface="Arial" charset="0"/>
              </a:rPr>
              <a:t>Body Content 20+ Pt Arial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94098" y="6282076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8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8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62410" y="6311041"/>
            <a:ext cx="4527550" cy="276563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t="4586" b="4820"/>
          <a:stretch/>
        </p:blipFill>
        <p:spPr>
          <a:xfrm>
            <a:off x="144767" y="6172291"/>
            <a:ext cx="1704143" cy="60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978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454" y="-165260"/>
            <a:ext cx="471091" cy="68450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2847" y="1406525"/>
            <a:ext cx="5027867" cy="44021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b="0" i="0">
                <a:latin typeface="Arial" charset="0"/>
                <a:ea typeface="Arial" charset="0"/>
                <a:cs typeface="Arial" charset="0"/>
              </a:rPr>
              <a:t>Body Content 20+ Pt Arial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73100" y="545315"/>
            <a:ext cx="5027614" cy="6619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 u="sng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3200" b="1" i="0" u="sng">
                <a:latin typeface="Arial" charset="0"/>
                <a:ea typeface="Arial" charset="0"/>
                <a:cs typeface="Arial" charset="0"/>
              </a:rPr>
              <a:t>Header Column 1</a:t>
            </a:r>
            <a:endParaRPr lang="en-US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80447" y="1406525"/>
            <a:ext cx="5027867" cy="44021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b="0" i="0">
                <a:latin typeface="Arial" charset="0"/>
                <a:ea typeface="Arial" charset="0"/>
                <a:cs typeface="Arial" charset="0"/>
              </a:rPr>
              <a:t>Body Content 20+ Pt Arial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380700" y="545315"/>
            <a:ext cx="5027614" cy="6619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 u="sng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3200" b="1" i="0" u="sng">
                <a:latin typeface="Arial" charset="0"/>
                <a:ea typeface="Arial" charset="0"/>
                <a:cs typeface="Arial" charset="0"/>
              </a:rPr>
              <a:t>Header Column 2</a:t>
            </a:r>
            <a:endParaRPr lang="en-US"/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394098" y="6282076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8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8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862410" y="6311041"/>
            <a:ext cx="4527550" cy="276563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t="4586" b="4820"/>
          <a:stretch/>
        </p:blipFill>
        <p:spPr>
          <a:xfrm>
            <a:off x="144767" y="6172291"/>
            <a:ext cx="1704143" cy="60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476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292594" y="545315"/>
            <a:ext cx="3129216" cy="6546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b="1" i="0" u="sng">
                <a:latin typeface="Arial" charset="0"/>
                <a:ea typeface="Arial" charset="0"/>
                <a:cs typeface="Arial" charset="0"/>
              </a:rPr>
              <a:t>Arial Bold</a:t>
            </a:r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482594" y="545315"/>
            <a:ext cx="3129216" cy="6546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b="1" i="0" u="sng">
                <a:latin typeface="Arial" charset="0"/>
                <a:ea typeface="Arial" charset="0"/>
                <a:cs typeface="Arial" charset="0"/>
              </a:rPr>
              <a:t>28–40 Pt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454" y="-165260"/>
            <a:ext cx="471091" cy="68450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2848" y="1406525"/>
            <a:ext cx="3132004" cy="44021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b="0" i="0">
                <a:latin typeface="Arial" charset="0"/>
                <a:ea typeface="Arial" charset="0"/>
                <a:cs typeface="Arial" charset="0"/>
              </a:rPr>
              <a:t>Body Content 20+ Pt Arial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75635" y="545315"/>
            <a:ext cx="3129216" cy="6546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b="1" i="0" u="sng">
                <a:latin typeface="Arial" charset="0"/>
                <a:ea typeface="Arial" charset="0"/>
                <a:cs typeface="Arial" charset="0"/>
              </a:rPr>
              <a:t>Header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482594" y="1406525"/>
            <a:ext cx="3132004" cy="44021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b="0" i="0">
                <a:latin typeface="Arial" charset="0"/>
                <a:ea typeface="Arial" charset="0"/>
                <a:cs typeface="Arial" charset="0"/>
              </a:rPr>
              <a:t>Body Content 20+ Pt Arial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292594" y="1406525"/>
            <a:ext cx="3132004" cy="44021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b="0" i="0">
                <a:latin typeface="Arial" charset="0"/>
                <a:ea typeface="Arial" charset="0"/>
                <a:cs typeface="Arial" charset="0"/>
              </a:rPr>
              <a:t>Body Content 20+ Pt Arial</a:t>
            </a:r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11394098" y="6282076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8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8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862410" y="6311041"/>
            <a:ext cx="4527550" cy="276563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t="4586" b="4820"/>
          <a:stretch/>
        </p:blipFill>
        <p:spPr>
          <a:xfrm>
            <a:off x="144767" y="6172291"/>
            <a:ext cx="1704143" cy="60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97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CC31D-D603-AD4D-9D1C-921DA5F7AA0A}" type="datetime1"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9C27B-B23D-7147-B542-1233E53230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1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87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4" r="11584"/>
          <a:stretch/>
        </p:blipFill>
        <p:spPr>
          <a:xfrm>
            <a:off x="4572000" y="0"/>
            <a:ext cx="7633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4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b="27103"/>
          <a:stretch/>
        </p:blipFill>
        <p:spPr>
          <a:xfrm>
            <a:off x="0" y="-27710"/>
            <a:ext cx="12192000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05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0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4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 t="-404" r="7413" b="1201"/>
          <a:stretch/>
        </p:blipFill>
        <p:spPr>
          <a:xfrm>
            <a:off x="4575893" y="-27710"/>
            <a:ext cx="7713707" cy="689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3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6" b="16372"/>
          <a:stretch/>
        </p:blipFill>
        <p:spPr>
          <a:xfrm>
            <a:off x="1" y="-41564"/>
            <a:ext cx="12192000" cy="49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7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5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46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05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RGIA BRAND">
      <a:dk1>
        <a:srgbClr val="000000"/>
      </a:dk1>
      <a:lt1>
        <a:srgbClr val="FFFFFF"/>
      </a:lt1>
      <a:dk2>
        <a:srgbClr val="BA0C2F"/>
      </a:dk2>
      <a:lt2>
        <a:srgbClr val="D6D2C4"/>
      </a:lt2>
      <a:accent1>
        <a:srgbClr val="9EA2A2"/>
      </a:accent1>
      <a:accent2>
        <a:srgbClr val="66435A"/>
      </a:accent2>
      <a:accent3>
        <a:srgbClr val="BFB800"/>
      </a:accent3>
      <a:accent4>
        <a:srgbClr val="00677F"/>
      </a:accent4>
      <a:accent5>
        <a:srgbClr val="776E64"/>
      </a:accent5>
      <a:accent6>
        <a:srgbClr val="FFCD00"/>
      </a:accent6>
      <a:hlink>
        <a:srgbClr val="00A3AD"/>
      </a:hlink>
      <a:folHlink>
        <a:srgbClr val="594A2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-university" id="{75D8C2E0-6D09-CD43-A769-68AA514ECD9C}" vid="{6C354DAE-E6ED-804F-9986-9589A8628A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widescreen-uga-presentation-template (2)</Template>
  <TotalTime>4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Monique Dickey</dc:creator>
  <cp:lastModifiedBy>Microsoft Office User</cp:lastModifiedBy>
  <cp:revision>2</cp:revision>
  <dcterms:created xsi:type="dcterms:W3CDTF">2017-04-21T13:58:27Z</dcterms:created>
  <dcterms:modified xsi:type="dcterms:W3CDTF">2017-04-21T19:26:18Z</dcterms:modified>
</cp:coreProperties>
</file>