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3"/>
    <p:restoredTop sz="94988"/>
  </p:normalViewPr>
  <p:slideViewPr>
    <p:cSldViewPr snapToGrid="0" snapToObjects="1" showGuides="1">
      <p:cViewPr>
        <p:scale>
          <a:sx n="120" d="100"/>
          <a:sy n="120" d="100"/>
        </p:scale>
        <p:origin x="3064" y="608"/>
      </p:cViewPr>
      <p:guideLst>
        <p:guide orient="horz" pos="2160"/>
        <p:guide pos="2880"/>
        <p:guide pos="144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61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9823D-E7A0-154B-AEAA-15E461D3C0D0}" type="datetimeFigureOut"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E4613-F9BF-4E44-8F02-894C18ADDF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775" y="2728978"/>
            <a:ext cx="690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0" i="0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604293"/>
            <a:ext cx="1828799" cy="16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87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744" y="2581948"/>
            <a:ext cx="8040688" cy="837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744" y="3419524"/>
            <a:ext cx="8040688" cy="4000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/>
              <a:t>Presenter’s 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3425641" y="0"/>
            <a:ext cx="5718359" cy="68659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49184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491843"/>
            <a:ext cx="9144000" cy="1374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029699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1771" y="5616681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92125" y="6162967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99" y="2184426"/>
            <a:ext cx="8915399" cy="8132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1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1">
                <a:latin typeface="Arial" charset="0"/>
                <a:ea typeface="Arial" charset="0"/>
                <a:cs typeface="Arial" charset="0"/>
              </a:rPr>
              <a:t>Thank you 40 Pt Arial Bold Italic.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" y="2997630"/>
            <a:ext cx="8915400" cy="3395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1">
                <a:latin typeface="Arial" charset="0"/>
                <a:ea typeface="Arial" charset="0"/>
                <a:cs typeface="Arial" charset="0"/>
              </a:rPr>
              <a:t>Questions? OR Contact Information OR Closing Statement 18 Pt Arial Italic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" y="6068524"/>
            <a:ext cx="1696027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4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4" y="3983920"/>
            <a:ext cx="8578851" cy="4365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18–20 Pt Arial Italic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282574" y="2930382"/>
            <a:ext cx="8578851" cy="4286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400"/>
              <a:t>Presenter’s Name or Secondary Title 20–28 Pt Arial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80625"/>
            <a:ext cx="2438988" cy="35438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82575" y="1963614"/>
            <a:ext cx="8578850" cy="7540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54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21" y="5389539"/>
            <a:ext cx="3021356" cy="114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0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3429000" y="0"/>
            <a:ext cx="5714999" cy="686609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979885"/>
            <a:ext cx="1694041" cy="2461477"/>
          </a:xfrm>
          <a:prstGeom prst="rect">
            <a:avLst/>
          </a:prstGeom>
        </p:spPr>
      </p:pic>
      <p:sp>
        <p:nvSpPr>
          <p:cNvPr id="22" name="Text Placeholder 38"/>
          <p:cNvSpPr>
            <a:spLocks noGrp="1"/>
          </p:cNvSpPr>
          <p:nvPr>
            <p:ph type="body" sz="quarter" idx="16" hasCustomPrompt="1"/>
          </p:nvPr>
        </p:nvSpPr>
        <p:spPr>
          <a:xfrm>
            <a:off x="498698" y="4381438"/>
            <a:ext cx="2622189" cy="639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2" y="5428410"/>
            <a:ext cx="3021356" cy="114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51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36">
          <p15:clr>
            <a:srgbClr val="FBAE40"/>
          </p15:clr>
        </p15:guide>
        <p15:guide id="2" orient="horz" pos="380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143500"/>
            <a:ext cx="9144000" cy="1722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14300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029699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7" y="4944999"/>
            <a:ext cx="543277" cy="566977"/>
          </a:xfrm>
          <a:prstGeom prst="rect">
            <a:avLst/>
          </a:prstGeom>
        </p:spPr>
      </p:pic>
      <p:sp>
        <p:nvSpPr>
          <p:cNvPr id="2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1771" y="5231534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5" y="5777820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5" y="6242956"/>
            <a:ext cx="5500113" cy="3864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20" y="5806520"/>
            <a:ext cx="2407179" cy="9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86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08" userDrawn="1">
          <p15:clr>
            <a:srgbClr val="FBAE40"/>
          </p15:clr>
        </p15:guide>
        <p15:guide id="2" orient="horz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4"/>
            <a:ext cx="8251825" cy="62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6"/>
          </p:nvPr>
        </p:nvSpPr>
        <p:spPr>
          <a:xfrm>
            <a:off x="914400" y="1377597"/>
            <a:ext cx="7315200" cy="4114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/>
            </a:lvl1pPr>
          </a:lstStyle>
          <a:p>
            <a:r>
              <a:rPr lang="en-US" sz="1800" smtClean="0"/>
              <a:t>Click icon to add media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92000" y="61018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" y="6068524"/>
            <a:ext cx="1696027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7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orient="horz" pos="40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57200" y="393700"/>
            <a:ext cx="82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3550" y="1078501"/>
            <a:ext cx="8253413" cy="4632563"/>
          </a:xfrm>
        </p:spPr>
        <p:txBody>
          <a:bodyPr/>
          <a:lstStyle>
            <a:lvl1pPr mar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800" b="1" i="0">
                <a:latin typeface="Arial" charset="0"/>
                <a:ea typeface="Arial" charset="0"/>
                <a:cs typeface="Arial" charset="0"/>
              </a:defRPr>
            </a:lvl1pPr>
            <a:lvl2pPr marL="914400" indent="-285750">
              <a:lnSpc>
                <a:spcPct val="100000"/>
              </a:lnSpc>
              <a:buFont typeface="Arial" charset="0"/>
              <a:buChar char="•"/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Agenda topic 1 18 Pt Arial Bold</a:t>
            </a:r>
          </a:p>
          <a:p>
            <a:pPr lvl="1"/>
            <a:r>
              <a:rPr lang="en-US"/>
              <a:t>Presenter or Sub-topic 14 Pt Arial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" y="6068524"/>
            <a:ext cx="1696027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55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3"/>
            <a:ext cx="8251825" cy="71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8788" y="1171575"/>
            <a:ext cx="8251825" cy="43894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" y="6068524"/>
            <a:ext cx="1696027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07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968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48491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45968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448491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" y="6068524"/>
            <a:ext cx="1696027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0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5040" userDrawn="1">
          <p15:clr>
            <a:srgbClr val="FBAE40"/>
          </p15:clr>
        </p15:guide>
        <p15:guide id="15" pos="5400" userDrawn="1">
          <p15:clr>
            <a:srgbClr val="FBAE40"/>
          </p15:clr>
        </p15:guide>
        <p15:guide id="16" pos="5760" userDrawn="1">
          <p15:clr>
            <a:srgbClr val="FBAE40"/>
          </p15:clr>
        </p15:guide>
        <p15:guide id="17" pos="4680" userDrawn="1">
          <p15:clr>
            <a:srgbClr val="FBAE40"/>
          </p15:clr>
        </p15:guide>
        <p15:guide id="18" orient="horz" pos="3852" userDrawn="1">
          <p15:clr>
            <a:srgbClr val="FBAE40"/>
          </p15:clr>
        </p15:guide>
        <p15:guide id="19" orient="horz" pos="4176" userDrawn="1">
          <p15:clr>
            <a:srgbClr val="FBAE40"/>
          </p15:clr>
        </p15:guide>
        <p15:guide id="20" pos="144" userDrawn="1">
          <p15:clr>
            <a:srgbClr val="FBAE40"/>
          </p15:clr>
        </p15:guide>
        <p15:guide id="21" orient="horz" pos="288" userDrawn="1">
          <p15:clr>
            <a:srgbClr val="FBAE40"/>
          </p15:clr>
        </p15:guide>
        <p15:guide id="22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5611"/>
            <a:ext cx="2378075" cy="7096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327263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24–40 Pt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178137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Arial Bold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27263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78137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" y="6068524"/>
            <a:ext cx="1696027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7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4680" userDrawn="1">
          <p15:clr>
            <a:srgbClr val="FBAE40"/>
          </p15:clr>
        </p15:guide>
        <p15:guide id="15" pos="5040" userDrawn="1">
          <p15:clr>
            <a:srgbClr val="FBAE40"/>
          </p15:clr>
        </p15:guide>
        <p15:guide id="16" pos="5400" userDrawn="1">
          <p15:clr>
            <a:srgbClr val="FBAE40"/>
          </p15:clr>
        </p15:guide>
        <p15:guide id="17" pos="5760" userDrawn="1">
          <p15:clr>
            <a:srgbClr val="FBAE40"/>
          </p15:clr>
        </p15:guide>
        <p15:guide id="18" orient="horz" pos="288" userDrawn="1">
          <p15:clr>
            <a:srgbClr val="FBAE40"/>
          </p15:clr>
        </p15:guide>
        <p15:guide id="19" pos="288" userDrawn="1">
          <p15:clr>
            <a:srgbClr val="FBAE40"/>
          </p15:clr>
        </p15:guide>
        <p15:guide id="20" orient="horz" pos="40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062D-94C4-B14A-9F03-030FDFF79811}" type="datetimeFigureOut"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C333-8DEA-A549-BB52-FB8135D4E1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9" r:id="rId3"/>
    <p:sldLayoutId id="2147483675" r:id="rId4"/>
    <p:sldLayoutId id="2147483664" r:id="rId5"/>
    <p:sldLayoutId id="2147483676" r:id="rId6"/>
    <p:sldLayoutId id="2147483678" r:id="rId7"/>
    <p:sldLayoutId id="2147483665" r:id="rId8"/>
    <p:sldLayoutId id="2147483666" r:id="rId9"/>
    <p:sldLayoutId id="2147483673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86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r="25240"/>
          <a:stretch/>
        </p:blipFill>
        <p:spPr>
          <a:xfrm>
            <a:off x="3425641" y="7019"/>
            <a:ext cx="5706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5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" b="499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20" r="26680" b="1201"/>
          <a:stretch/>
        </p:blipFill>
        <p:spPr>
          <a:xfrm>
            <a:off x="3429000" y="-118582"/>
            <a:ext cx="5800404" cy="69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144" r="-128" b="15223"/>
          <a:stretch/>
        </p:blipFill>
        <p:spPr>
          <a:xfrm>
            <a:off x="1" y="639"/>
            <a:ext cx="9143999" cy="51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6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6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1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-university" id="{986FCEF6-5AE7-144D-9A5E-256A1A2D96B4}" vid="{27DF03E3-01C7-B74D-B2E9-33B0DC126F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standard-uga-presentation-template (2)</Template>
  <TotalTime>13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Georgia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Monique Dickey</dc:creator>
  <cp:lastModifiedBy>Microsoft Office User</cp:lastModifiedBy>
  <cp:revision>2</cp:revision>
  <dcterms:created xsi:type="dcterms:W3CDTF">2017-04-21T13:17:50Z</dcterms:created>
  <dcterms:modified xsi:type="dcterms:W3CDTF">2017-04-21T19:25:16Z</dcterms:modified>
</cp:coreProperties>
</file>