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userDrawn="1">
          <p15:clr>
            <a:srgbClr val="A4A3A4"/>
          </p15:clr>
        </p15:guide>
        <p15:guide id="7" orient="horz" pos="4320" userDrawn="1">
          <p15:clr>
            <a:srgbClr val="A4A3A4"/>
          </p15:clr>
        </p15:guide>
        <p15:guide id="8" pos="120" userDrawn="1">
          <p15:clr>
            <a:srgbClr val="A4A3A4"/>
          </p15:clr>
        </p15:guide>
        <p15:guide id="9" pos="7560" userDrawn="1">
          <p15:clr>
            <a:srgbClr val="A4A3A4"/>
          </p15:clr>
        </p15:guide>
        <p15:guide id="10" orient="horz" pos="3456" userDrawn="1">
          <p15:clr>
            <a:srgbClr val="A4A3A4"/>
          </p15:clr>
        </p15:guide>
        <p15:guide id="11" orient="horz" pos="2592" userDrawn="1">
          <p15:clr>
            <a:srgbClr val="A4A3A4"/>
          </p15:clr>
        </p15:guide>
        <p15:guide id="12" orient="horz" pos="1728" userDrawn="1">
          <p15:clr>
            <a:srgbClr val="A4A3A4"/>
          </p15:clr>
        </p15:guide>
        <p15:guide id="13" orient="horz" pos="864" userDrawn="1">
          <p15:clr>
            <a:srgbClr val="A4A3A4"/>
          </p15:clr>
        </p15:guide>
        <p15:guide id="14" orient="horz" pos="3888" userDrawn="1">
          <p15:clr>
            <a:srgbClr val="A4A3A4"/>
          </p15:clr>
        </p15:guide>
        <p15:guide id="15" orient="horz" pos="3024" userDrawn="1">
          <p15:clr>
            <a:srgbClr val="A4A3A4"/>
          </p15:clr>
        </p15:guide>
        <p15:guide id="16" orient="horz" pos="2160" userDrawn="1">
          <p15:clr>
            <a:srgbClr val="A4A3A4"/>
          </p15:clr>
        </p15:guide>
        <p15:guide id="17" orient="horz" pos="1296" userDrawn="1">
          <p15:clr>
            <a:srgbClr val="A4A3A4"/>
          </p15:clr>
        </p15:guide>
        <p15:guide id="18" orient="horz" pos="432" userDrawn="1">
          <p15:clr>
            <a:srgbClr val="A4A3A4"/>
          </p15:clr>
        </p15:guide>
        <p15:guide id="19" userDrawn="1">
          <p15:clr>
            <a:srgbClr val="A4A3A4"/>
          </p15:clr>
        </p15:guide>
        <p15:guide id="20" pos="7680" userDrawn="1">
          <p15:clr>
            <a:srgbClr val="A4A3A4"/>
          </p15:clr>
        </p15:guide>
        <p15:guide id="21" pos="1920" userDrawn="1">
          <p15:clr>
            <a:srgbClr val="A4A3A4"/>
          </p15:clr>
        </p15:guide>
        <p15:guide id="22" pos="3840" userDrawn="1">
          <p15:clr>
            <a:srgbClr val="A4A3A4"/>
          </p15:clr>
        </p15:guide>
        <p15:guide id="23" pos="5760" userDrawn="1">
          <p15:clr>
            <a:srgbClr val="A4A3A4"/>
          </p15:clr>
        </p15:guide>
        <p15:guide id="24" pos="960" userDrawn="1">
          <p15:clr>
            <a:srgbClr val="A4A3A4"/>
          </p15:clr>
        </p15:guide>
        <p15:guide id="25" pos="2880" userDrawn="1">
          <p15:clr>
            <a:srgbClr val="A4A3A4"/>
          </p15:clr>
        </p15:guide>
        <p15:guide id="26" pos="4800" userDrawn="1">
          <p15:clr>
            <a:srgbClr val="A4A3A4"/>
          </p15:clr>
        </p15:guide>
        <p15:guide id="27" pos="6720" userDrawn="1">
          <p15:clr>
            <a:srgbClr val="A4A3A4"/>
          </p15:clr>
        </p15:guide>
        <p15:guide id="28" pos="1440" userDrawn="1">
          <p15:clr>
            <a:srgbClr val="A4A3A4"/>
          </p15:clr>
        </p15:guide>
        <p15:guide id="29" pos="480" userDrawn="1">
          <p15:clr>
            <a:srgbClr val="A4A3A4"/>
          </p15:clr>
        </p15:guide>
        <p15:guide id="30" pos="2400" userDrawn="1">
          <p15:clr>
            <a:srgbClr val="A4A3A4"/>
          </p15:clr>
        </p15:guide>
        <p15:guide id="31" pos="3360" userDrawn="1">
          <p15:clr>
            <a:srgbClr val="A4A3A4"/>
          </p15:clr>
        </p15:guide>
        <p15:guide id="32" pos="4320" userDrawn="1">
          <p15:clr>
            <a:srgbClr val="A4A3A4"/>
          </p15:clr>
        </p15:guide>
        <p15:guide id="33" pos="5280" userDrawn="1">
          <p15:clr>
            <a:srgbClr val="A4A3A4"/>
          </p15:clr>
        </p15:guide>
        <p15:guide id="34" pos="6240" userDrawn="1">
          <p15:clr>
            <a:srgbClr val="A4A3A4"/>
          </p15:clr>
        </p15:guide>
        <p15:guide id="35" pos="7200" userDrawn="1">
          <p15:clr>
            <a:srgbClr val="A4A3A4"/>
          </p15:clr>
        </p15:guide>
        <p15:guide id="36" orient="horz" pos="4224" userDrawn="1">
          <p15:clr>
            <a:srgbClr val="A4A3A4"/>
          </p15:clr>
        </p15:guide>
        <p15:guide id="37" orient="horz" pos="96" userDrawn="1">
          <p15:clr>
            <a:srgbClr val="A4A3A4"/>
          </p15:clr>
        </p15:guide>
        <p15:guide id="38" orient="horz" pos="4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0C2F"/>
    <a:srgbClr val="8C908E"/>
    <a:srgbClr val="BC1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p:restoredTop sz="86038"/>
  </p:normalViewPr>
  <p:slideViewPr>
    <p:cSldViewPr snapToGrid="0" snapToObjects="1" showGuides="1">
      <p:cViewPr>
        <p:scale>
          <a:sx n="120" d="100"/>
          <a:sy n="120" d="100"/>
        </p:scale>
        <p:origin x="1576" y="304"/>
      </p:cViewPr>
      <p:guideLst>
        <p:guide orient="horz"/>
        <p:guide orient="horz" pos="4320"/>
        <p:guide pos="120"/>
        <p:guide pos="7560"/>
        <p:guide orient="horz" pos="3456"/>
        <p:guide orient="horz" pos="2592"/>
        <p:guide orient="horz" pos="1728"/>
        <p:guide orient="horz" pos="864"/>
        <p:guide orient="horz" pos="3888"/>
        <p:guide orient="horz" pos="3024"/>
        <p:guide orient="horz" pos="2160"/>
        <p:guide orient="horz" pos="1296"/>
        <p:guide orient="horz" pos="432"/>
        <p:guide/>
        <p:guide pos="7680"/>
        <p:guide pos="1920"/>
        <p:guide pos="3840"/>
        <p:guide pos="5760"/>
        <p:guide pos="960"/>
        <p:guide pos="2880"/>
        <p:guide pos="4800"/>
        <p:guide pos="6720"/>
        <p:guide pos="1440"/>
        <p:guide pos="480"/>
        <p:guide pos="2400"/>
        <p:guide pos="3360"/>
        <p:guide pos="4320"/>
        <p:guide pos="5280"/>
        <p:guide pos="6240"/>
        <p:guide pos="7200"/>
        <p:guide orient="horz" pos="4224"/>
        <p:guide orient="horz" pos="96"/>
        <p:guide orient="horz"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011D7-FE6A-4143-A824-E8F0009F4A74}" type="datetimeFigureOut">
              <a:t>4/21/17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BF397-2A2E-5243-9C89-299CAB272396}" type="slidenum">
              <a:t>‹#›</a:t>
            </a:fld>
            <a:endParaRPr lang="en-US"/>
          </a:p>
        </p:txBody>
      </p:sp>
    </p:spTree>
    <p:extLst>
      <p:ext uri="{BB962C8B-B14F-4D97-AF65-F5344CB8AC3E}">
        <p14:creationId xmlns:p14="http://schemas.microsoft.com/office/powerpoint/2010/main" val="163405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9077" y="584551"/>
            <a:ext cx="1773846" cy="1640955"/>
          </a:xfrm>
          <a:prstGeom prst="rect">
            <a:avLst/>
          </a:prstGeom>
        </p:spPr>
      </p:pic>
      <p:sp>
        <p:nvSpPr>
          <p:cNvPr id="9" name="TextBox 8"/>
          <p:cNvSpPr txBox="1"/>
          <p:nvPr userDrawn="1"/>
        </p:nvSpPr>
        <p:spPr>
          <a:xfrm>
            <a:off x="2644775" y="2577610"/>
            <a:ext cx="6902450" cy="3847207"/>
          </a:xfrm>
          <a:prstGeom prst="rect">
            <a:avLst/>
          </a:prstGeom>
          <a:noFill/>
        </p:spPr>
        <p:txBody>
          <a:bodyPr wrap="square" rtlCol="0">
            <a:spAutoFit/>
          </a:bodyPr>
          <a:lstStyle/>
          <a:p>
            <a:pPr algn="ctr" fontAlgn="base"/>
            <a:r>
              <a:rPr lang="en-US" sz="1200" dirty="0">
                <a:latin typeface="Georgia" charset="0"/>
                <a:ea typeface="Georgia" charset="0"/>
                <a:cs typeface="Georgia" charset="0"/>
              </a:rPr>
              <a:t/>
            </a:r>
            <a:br>
              <a:rPr lang="en-US" sz="1200" dirty="0">
                <a:latin typeface="Georgia" charset="0"/>
                <a:ea typeface="Georgia" charset="0"/>
                <a:cs typeface="Georgia" charset="0"/>
              </a:rPr>
            </a:br>
            <a:r>
              <a:rPr lang="en-US" sz="1200" i="1" dirty="0" smtClean="0">
                <a:latin typeface="Georgia" charset="0"/>
                <a:ea typeface="Georgia" charset="0"/>
                <a:cs typeface="Georgia" charset="0"/>
              </a:rPr>
              <a:t>The </a:t>
            </a:r>
            <a:r>
              <a:rPr lang="en-US" sz="1200" i="1" dirty="0">
                <a:latin typeface="Georgia" charset="0"/>
                <a:ea typeface="Georgia" charset="0"/>
                <a:cs typeface="Georgia" charset="0"/>
              </a:rPr>
              <a:t>UGA Alumni Association advances the academic excellence, interests and traditions of Georgia’s flagship university by inspiring engagement through relevant programming, enhanced connections and effective communications</a:t>
            </a:r>
            <a:r>
              <a:rPr lang="en-US" sz="1200" i="1" dirty="0" smtClean="0">
                <a:latin typeface="Georgia" charset="0"/>
                <a:ea typeface="Georgia" charset="0"/>
                <a:cs typeface="Georgia" charset="0"/>
              </a:rPr>
              <a:t>.</a:t>
            </a:r>
          </a:p>
          <a:p>
            <a:pPr algn="ctr" fontAlgn="base"/>
            <a:endParaRPr lang="en-US" sz="1200" dirty="0" smtClean="0">
              <a:latin typeface="Georgia" charset="0"/>
              <a:ea typeface="Georgia" charset="0"/>
              <a:cs typeface="Georgia" charset="0"/>
            </a:endParaRPr>
          </a:p>
          <a:p>
            <a:pPr algn="ctr" fontAlgn="base"/>
            <a:r>
              <a:rPr lang="en-US" sz="1200" dirty="0" smtClean="0">
                <a:latin typeface="Georgia" charset="0"/>
                <a:ea typeface="Georgia" charset="0"/>
                <a:cs typeface="Georgia" charset="0"/>
              </a:rPr>
              <a:t>All </a:t>
            </a:r>
            <a:r>
              <a:rPr lang="en-US" sz="1200" dirty="0">
                <a:latin typeface="Georgia" charset="0"/>
                <a:ea typeface="Georgia" charset="0"/>
                <a:cs typeface="Georgia" charset="0"/>
              </a:rPr>
              <a:t>UGA graduates and former students are automatically members of the UGA Alumni Association – no fees or dues are required, just a passion for the red and black. There are more than 300,000 living alumni around the world – and many more friends and fans. </a:t>
            </a:r>
            <a:endParaRPr lang="en-US" sz="1200" dirty="0" smtClean="0">
              <a:latin typeface="Georgia" charset="0"/>
              <a:ea typeface="Georgia" charset="0"/>
              <a:cs typeface="Georgia" charset="0"/>
            </a:endParaRPr>
          </a:p>
          <a:p>
            <a:pPr algn="ctr" fontAlgn="base"/>
            <a:r>
              <a:rPr lang="en-US" sz="1200" dirty="0" smtClean="0">
                <a:latin typeface="Georgia" charset="0"/>
                <a:ea typeface="Georgia" charset="0"/>
                <a:cs typeface="Georgia" charset="0"/>
              </a:rPr>
              <a:t>The </a:t>
            </a:r>
            <a:r>
              <a:rPr lang="en-US" sz="1200" dirty="0">
                <a:latin typeface="Georgia" charset="0"/>
                <a:ea typeface="Georgia" charset="0"/>
                <a:cs typeface="Georgia" charset="0"/>
              </a:rPr>
              <a:t>Bulldog family is alive and strong</a:t>
            </a:r>
            <a:r>
              <a:rPr lang="en-US" sz="1200" dirty="0" smtClean="0">
                <a:latin typeface="Georgia" charset="0"/>
                <a:ea typeface="Georgia" charset="0"/>
                <a:cs typeface="Georgia" charset="0"/>
              </a:rPr>
              <a:t>!</a:t>
            </a:r>
          </a:p>
          <a:p>
            <a:pPr algn="ctr" fontAlgn="base"/>
            <a:endParaRPr lang="en-US" sz="1200" dirty="0">
              <a:latin typeface="Georgia" charset="0"/>
              <a:ea typeface="Georgia" charset="0"/>
              <a:cs typeface="Georgia" charset="0"/>
            </a:endParaRPr>
          </a:p>
          <a:p>
            <a:pPr algn="ctr" fontAlgn="base"/>
            <a:r>
              <a:rPr lang="en-US" sz="1200" dirty="0">
                <a:latin typeface="Georgia" charset="0"/>
                <a:ea typeface="Georgia" charset="0"/>
                <a:cs typeface="Georgia" charset="0"/>
              </a:rPr>
              <a:t>Let the UGA Alumni Association and its more than 100 chapters and affinity groups help you maintain a lifelong connection to the University of Georgia. Take advantage of the career services that will help you continue to build a successful career. Invest in an area of campus in which you are interested, thereby helping UGA enhance the teaching, research and service that will ultimately improve the world for generations to come</a:t>
            </a:r>
            <a:r>
              <a:rPr lang="en-US" sz="1200" dirty="0" smtClean="0">
                <a:latin typeface="Georgia" charset="0"/>
                <a:ea typeface="Georgia" charset="0"/>
                <a:cs typeface="Georgia" charset="0"/>
              </a:rPr>
              <a:t>.</a:t>
            </a:r>
          </a:p>
          <a:p>
            <a:pPr algn="ctr" fontAlgn="base"/>
            <a:endParaRPr lang="en-US" sz="1200" dirty="0">
              <a:latin typeface="Georgia" charset="0"/>
              <a:ea typeface="Georgia" charset="0"/>
              <a:cs typeface="Georgia" charset="0"/>
            </a:endParaRPr>
          </a:p>
          <a:p>
            <a:pPr algn="ctr" fontAlgn="base"/>
            <a:r>
              <a:rPr lang="en-US" sz="1200" dirty="0">
                <a:latin typeface="Georgia" charset="0"/>
                <a:ea typeface="Georgia" charset="0"/>
                <a:cs typeface="Georgia" charset="0"/>
              </a:rPr>
              <a:t>Commit to the Georgia Way and find your niche as a graduate of one of America’s leading public universities, the University of Georgia. Go Dawgs!</a:t>
            </a:r>
          </a:p>
          <a:p>
            <a:pPr algn="ctr" fontAlgn="base"/>
            <a:endParaRPr lang="en-US" sz="1400" i="1" dirty="0">
              <a:latin typeface="Georgia" charset="0"/>
              <a:ea typeface="Georgia" charset="0"/>
              <a:cs typeface="Georgia" charset="0"/>
            </a:endParaRPr>
          </a:p>
          <a:p>
            <a:pPr algn="ctr" fontAlgn="base"/>
            <a:endParaRPr lang="en-US" sz="1400" dirty="0">
              <a:latin typeface="Georgia" charset="0"/>
              <a:ea typeface="Georgia" charset="0"/>
              <a:cs typeface="Georgia" charset="0"/>
            </a:endParaRPr>
          </a:p>
        </p:txBody>
      </p:sp>
    </p:spTree>
    <p:extLst>
      <p:ext uri="{BB962C8B-B14F-4D97-AF65-F5344CB8AC3E}">
        <p14:creationId xmlns:p14="http://schemas.microsoft.com/office/powerpoint/2010/main" val="19726338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20" userDrawn="1">
          <p15:clr>
            <a:srgbClr val="FBAE40"/>
          </p15:clr>
        </p15:guide>
        <p15:guide id="4" pos="4800" userDrawn="1">
          <p15:clr>
            <a:srgbClr val="FBAE40"/>
          </p15:clr>
        </p15:guide>
        <p15:guide id="5" pos="5280" userDrawn="1">
          <p15:clr>
            <a:srgbClr val="FBAE40"/>
          </p15:clr>
        </p15:guide>
        <p15:guide id="6" pos="5760" userDrawn="1">
          <p15:clr>
            <a:srgbClr val="FBAE40"/>
          </p15:clr>
        </p15:guide>
        <p15:guide id="7" pos="6240" userDrawn="1">
          <p15:clr>
            <a:srgbClr val="FBAE40"/>
          </p15:clr>
        </p15:guide>
        <p15:guide id="8" pos="6720" userDrawn="1">
          <p15:clr>
            <a:srgbClr val="FBAE40"/>
          </p15:clr>
        </p15:guide>
        <p15:guide id="9" pos="7200" userDrawn="1">
          <p15:clr>
            <a:srgbClr val="FBAE40"/>
          </p15:clr>
        </p15:guide>
        <p15:guide id="10" pos="7680" userDrawn="1">
          <p15:clr>
            <a:srgbClr val="FBAE40"/>
          </p15:clr>
        </p15:guide>
        <p15:guide id="11" pos="3360" userDrawn="1">
          <p15:clr>
            <a:srgbClr val="FBAE40"/>
          </p15:clr>
        </p15:guide>
        <p15:guide id="12" pos="2880" userDrawn="1">
          <p15:clr>
            <a:srgbClr val="FBAE40"/>
          </p15:clr>
        </p15:guide>
        <p15:guide id="13" pos="2400" userDrawn="1">
          <p15:clr>
            <a:srgbClr val="FBAE40"/>
          </p15:clr>
        </p15:guide>
        <p15:guide id="14" pos="1920" userDrawn="1">
          <p15:clr>
            <a:srgbClr val="FBAE40"/>
          </p15:clr>
        </p15:guide>
        <p15:guide id="15" pos="1440" userDrawn="1">
          <p15:clr>
            <a:srgbClr val="FBAE40"/>
          </p15:clr>
        </p15:guide>
        <p15:guide id="16" pos="960" userDrawn="1">
          <p15:clr>
            <a:srgbClr val="FBAE40"/>
          </p15:clr>
        </p15:guide>
        <p15:guide id="17" pos="480" userDrawn="1">
          <p15:clr>
            <a:srgbClr val="FBAE40"/>
          </p15:clr>
        </p15:guide>
        <p15:guide id="18" userDrawn="1">
          <p15:clr>
            <a:srgbClr val="FBAE40"/>
          </p15:clr>
        </p15:guide>
        <p15:guide id="19" orient="horz" pos="1728" userDrawn="1">
          <p15:clr>
            <a:srgbClr val="FBAE40"/>
          </p15:clr>
        </p15:guide>
        <p15:guide id="20" orient="horz" pos="1296" userDrawn="1">
          <p15:clr>
            <a:srgbClr val="FBAE40"/>
          </p15:clr>
        </p15:guide>
        <p15:guide id="21" orient="horz" pos="864" userDrawn="1">
          <p15:clr>
            <a:srgbClr val="FBAE40"/>
          </p15:clr>
        </p15:guide>
        <p15:guide id="22" orient="horz" pos="432" userDrawn="1">
          <p15:clr>
            <a:srgbClr val="FBAE40"/>
          </p15:clr>
        </p15:guide>
        <p15:guide id="23" orient="horz" userDrawn="1">
          <p15:clr>
            <a:srgbClr val="FBAE40"/>
          </p15:clr>
        </p15:guide>
        <p15:guide id="24" orient="horz" pos="2592" userDrawn="1">
          <p15:clr>
            <a:srgbClr val="FBAE40"/>
          </p15:clr>
        </p15:guide>
        <p15:guide id="25" orient="horz" pos="3024" userDrawn="1">
          <p15:clr>
            <a:srgbClr val="FBAE40"/>
          </p15:clr>
        </p15:guide>
        <p15:guide id="26" orient="horz" pos="3456" userDrawn="1">
          <p15:clr>
            <a:srgbClr val="FBAE40"/>
          </p15:clr>
        </p15:guide>
        <p15:guide id="27" orient="horz" pos="3888" userDrawn="1">
          <p15:clr>
            <a:srgbClr val="FBAE40"/>
          </p15:clr>
        </p15:guide>
        <p15:guide id="28" orient="horz"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6" name="Rectangle 1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439862" y="2587664"/>
            <a:ext cx="9312275" cy="841336"/>
          </a:xfrm>
        </p:spPr>
        <p:txBody>
          <a:bodyPr>
            <a:normAutofit/>
          </a:bodyPr>
          <a:lstStyle>
            <a:lvl1pPr marL="0" indent="0" algn="ctr">
              <a:lnSpc>
                <a:spcPct val="100000"/>
              </a:lnSpc>
              <a:spcBef>
                <a:spcPts val="0"/>
              </a:spcBef>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1439863" y="3429000"/>
            <a:ext cx="9312275" cy="437990"/>
          </a:xfrm>
        </p:spPr>
        <p:txBody>
          <a:bodyPr>
            <a:normAutofit/>
          </a:bodyPr>
          <a:lstStyle>
            <a:lvl1pPr marL="0" indent="0" algn="ctr">
              <a:lnSpc>
                <a:spcPct val="100000"/>
              </a:lnSpc>
              <a:spcBef>
                <a:spcPts val="0"/>
              </a:spcBef>
              <a:buNone/>
              <a:defRPr sz="2000" b="0" i="0">
                <a:solidFill>
                  <a:schemeClr val="bg1"/>
                </a:solidFill>
                <a:latin typeface="Arial" charset="0"/>
                <a:ea typeface="Arial" charset="0"/>
                <a:cs typeface="Arial" charset="0"/>
              </a:defRPr>
            </a:lvl1pPr>
          </a:lstStyle>
          <a:p>
            <a:pPr lvl="0"/>
            <a:r>
              <a:rPr lang="en-US"/>
              <a:t>Secondary Title or Presenter’s Name 20–24 Pt Arial</a:t>
            </a:r>
          </a:p>
        </p:txBody>
      </p:sp>
    </p:spTree>
    <p:extLst>
      <p:ext uri="{BB962C8B-B14F-4D97-AF65-F5344CB8AC3E}">
        <p14:creationId xmlns:p14="http://schemas.microsoft.com/office/powerpoint/2010/main" val="6671724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6" name="Rectangle 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8" name="Group 7"/>
          <p:cNvGrpSpPr/>
          <p:nvPr userDrawn="1"/>
        </p:nvGrpSpPr>
        <p:grpSpPr>
          <a:xfrm>
            <a:off x="85468" y="81079"/>
            <a:ext cx="4486532" cy="6695842"/>
            <a:chOff x="85468" y="81079"/>
            <a:chExt cx="4486532" cy="6695842"/>
          </a:xfrm>
        </p:grpSpPr>
        <p:cxnSp>
          <p:nvCxnSpPr>
            <p:cNvPr id="9" name="Straight Connector 8"/>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Text Placeholder 28"/>
          <p:cNvSpPr>
            <a:spLocks noGrp="1"/>
          </p:cNvSpPr>
          <p:nvPr>
            <p:ph type="body" sz="quarter" idx="11" hasCustomPrompt="1"/>
          </p:nvPr>
        </p:nvSpPr>
        <p:spPr>
          <a:xfrm>
            <a:off x="669925" y="2925264"/>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28" name="Text Placeholder 16"/>
          <p:cNvSpPr>
            <a:spLocks noGrp="1"/>
          </p:cNvSpPr>
          <p:nvPr>
            <p:ph type="body" sz="quarter" idx="10" hasCustomPrompt="1"/>
          </p:nvPr>
        </p:nvSpPr>
        <p:spPr>
          <a:xfrm>
            <a:off x="670233" y="1552920"/>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30" name="Picture Placeholder 29"/>
          <p:cNvSpPr>
            <a:spLocks noGrp="1"/>
          </p:cNvSpPr>
          <p:nvPr>
            <p:ph type="pic" sz="quarter" idx="12" hasCustomPrompt="1"/>
          </p:nvPr>
        </p:nvSpPr>
        <p:spPr>
          <a:xfrm>
            <a:off x="4572000" y="0"/>
            <a:ext cx="7620000"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16946957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12" name="Rectangle 11"/>
          <p:cNvSpPr/>
          <p:nvPr userDrawn="1"/>
        </p:nvSpPr>
        <p:spPr>
          <a:xfrm>
            <a:off x="0" y="5486400"/>
            <a:ext cx="12192000" cy="137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p:cNvCxnSpPr/>
          <p:nvPr userDrawn="1"/>
        </p:nvCxnSpPr>
        <p:spPr>
          <a:xfrm>
            <a:off x="85468"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2106532"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 Placeholder 16"/>
          <p:cNvSpPr>
            <a:spLocks noGrp="1"/>
          </p:cNvSpPr>
          <p:nvPr>
            <p:ph type="body" sz="quarter" idx="10" hasCustomPrompt="1"/>
          </p:nvPr>
        </p:nvSpPr>
        <p:spPr>
          <a:xfrm>
            <a:off x="670232" y="561365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8" name="Text Placeholder 28"/>
          <p:cNvSpPr>
            <a:spLocks noGrp="1"/>
          </p:cNvSpPr>
          <p:nvPr>
            <p:ph type="body" sz="quarter" idx="11" hasCustomPrompt="1"/>
          </p:nvPr>
        </p:nvSpPr>
        <p:spPr>
          <a:xfrm>
            <a:off x="670230" y="623943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 name="Picture Placeholder 2"/>
          <p:cNvSpPr>
            <a:spLocks noGrp="1"/>
          </p:cNvSpPr>
          <p:nvPr>
            <p:ph type="pic" sz="quarter" idx="12" hasCustomPrompt="1"/>
          </p:nvPr>
        </p:nvSpPr>
        <p:spPr>
          <a:xfrm>
            <a:off x="0" y="0"/>
            <a:ext cx="12192000" cy="54864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10678967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8" name="Text Placeholder 7"/>
          <p:cNvSpPr>
            <a:spLocks noGrp="1"/>
          </p:cNvSpPr>
          <p:nvPr>
            <p:ph type="body" sz="quarter" idx="10" hasCustomPrompt="1"/>
          </p:nvPr>
        </p:nvSpPr>
        <p:spPr>
          <a:xfrm>
            <a:off x="931863" y="2226876"/>
            <a:ext cx="10328275" cy="908210"/>
          </a:xfrm>
        </p:spPr>
        <p:txBody>
          <a:bodyPr>
            <a:normAutofit/>
          </a:bodyPr>
          <a:lstStyle>
            <a:lvl1pPr marL="0" indent="0" algn="ctr">
              <a:lnSpc>
                <a:spcPct val="100000"/>
              </a:lnSpc>
              <a:spcBef>
                <a:spcPts val="0"/>
              </a:spcBef>
              <a:buNone/>
              <a:defRPr sz="4800" b="1" i="1" baseline="0">
                <a:solidFill>
                  <a:schemeClr val="tx1"/>
                </a:solidFill>
                <a:latin typeface="Arial" charset="0"/>
                <a:ea typeface="Arial" charset="0"/>
                <a:cs typeface="Arial" charset="0"/>
              </a:defRPr>
            </a:lvl1pPr>
          </a:lstStyle>
          <a:p>
            <a:pPr lvl="0"/>
            <a:r>
              <a:rPr lang="en-US" sz="4800" b="1" i="1">
                <a:latin typeface="Arial" charset="0"/>
                <a:ea typeface="Arial" charset="0"/>
                <a:cs typeface="Arial" charset="0"/>
              </a:rPr>
              <a:t>Thank you 48 Pt Arial Bold Italic.</a:t>
            </a:r>
            <a:endParaRPr lang="en-US"/>
          </a:p>
        </p:txBody>
      </p:sp>
      <p:sp>
        <p:nvSpPr>
          <p:cNvPr id="21" name="Text Placeholder 20"/>
          <p:cNvSpPr>
            <a:spLocks noGrp="1"/>
          </p:cNvSpPr>
          <p:nvPr>
            <p:ph type="body" sz="quarter" idx="11" hasCustomPrompt="1"/>
          </p:nvPr>
        </p:nvSpPr>
        <p:spPr>
          <a:xfrm>
            <a:off x="922338" y="3280295"/>
            <a:ext cx="10334625" cy="469900"/>
          </a:xfrm>
        </p:spPr>
        <p:txBody>
          <a:bodyPr>
            <a:normAutofit/>
          </a:bodyPr>
          <a:lstStyle>
            <a:lvl1pPr marL="0" indent="0" algn="ctr">
              <a:lnSpc>
                <a:spcPct val="100000"/>
              </a:lnSpc>
              <a:spcBef>
                <a:spcPts val="0"/>
              </a:spcBef>
              <a:buNone/>
              <a:defRPr sz="2000" b="0" i="1" baseline="0">
                <a:latin typeface="Arial" charset="0"/>
                <a:ea typeface="Arial" charset="0"/>
                <a:cs typeface="Arial" charset="0"/>
              </a:defRPr>
            </a:lvl1pPr>
          </a:lstStyle>
          <a:p>
            <a:pPr lvl="0"/>
            <a:r>
              <a:rPr lang="en-US" sz="2000" b="0" i="1">
                <a:latin typeface="Arial" charset="0"/>
                <a:ea typeface="Arial" charset="0"/>
                <a:cs typeface="Arial" charset="0"/>
              </a:rPr>
              <a:t>Questions? OR Contact Information OR Closing Statement 20 Pt Arial Italic</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68" y="6178339"/>
            <a:ext cx="1851941" cy="629361"/>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9262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6" name="Rectangle 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9" name="Picture 8"/>
          <p:cNvPicPr>
            <a:picLocks noChangeAspect="1"/>
          </p:cNvPicPr>
          <p:nvPr userDrawn="1"/>
        </p:nvPicPr>
        <p:blipFill>
          <a:blip r:embed="rId2"/>
          <a:stretch>
            <a:fillRect/>
          </a:stretch>
        </p:blipFill>
        <p:spPr>
          <a:xfrm>
            <a:off x="0" y="-1813276"/>
            <a:ext cx="2607471" cy="3788709"/>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201738" y="2009415"/>
            <a:ext cx="9788525" cy="1228654"/>
          </a:xfrm>
        </p:spPr>
        <p:txBody>
          <a:bodyPr>
            <a:normAutofit/>
          </a:bodyPr>
          <a:lstStyle>
            <a:lvl1pPr marL="0" indent="0" algn="ctr">
              <a:lnSpc>
                <a:spcPct val="100000"/>
              </a:lnSpc>
              <a:spcBef>
                <a:spcPts val="0"/>
              </a:spcBef>
              <a:buFont typeface="Arial" charset="0"/>
              <a:buNone/>
              <a:defRPr sz="6600" b="1" i="0" baseline="0">
                <a:solidFill>
                  <a:schemeClr val="bg1"/>
                </a:solidFill>
                <a:latin typeface="Arial" charset="0"/>
                <a:ea typeface="Arial" charset="0"/>
                <a:cs typeface="Arial" charset="0"/>
              </a:defRPr>
            </a:lvl1pPr>
            <a:lvl2pPr>
              <a:defRPr b="1" i="0">
                <a:latin typeface="Arial" charset="0"/>
                <a:ea typeface="Arial" charset="0"/>
                <a:cs typeface="Arial" charset="0"/>
              </a:defRPr>
            </a:lvl2pPr>
            <a:lvl3pPr>
              <a:defRPr b="1" i="0">
                <a:latin typeface="Arial" charset="0"/>
                <a:ea typeface="Arial" charset="0"/>
                <a:cs typeface="Arial" charset="0"/>
              </a:defRPr>
            </a:lvl3pPr>
            <a:lvl4pPr>
              <a:defRPr b="1" i="0">
                <a:latin typeface="Arial" charset="0"/>
                <a:ea typeface="Arial" charset="0"/>
                <a:cs typeface="Arial" charset="0"/>
              </a:defRPr>
            </a:lvl4pPr>
            <a:lvl5pPr>
              <a:defRPr b="1" i="0">
                <a:latin typeface="Arial" charset="0"/>
                <a:ea typeface="Arial" charset="0"/>
                <a:cs typeface="Arial" charset="0"/>
              </a:defRPr>
            </a:lvl5pPr>
          </a:lstStyle>
          <a:p>
            <a:pPr lvl="0"/>
            <a:r>
              <a:rPr lang="en-US" sz="6600" dirty="0"/>
              <a:t>Title 60–72 Pt Arial Bold</a:t>
            </a:r>
            <a:endParaRPr lang="en-US" dirty="0"/>
          </a:p>
        </p:txBody>
      </p:sp>
      <p:sp>
        <p:nvSpPr>
          <p:cNvPr id="5" name="Text Placeholder 4"/>
          <p:cNvSpPr>
            <a:spLocks noGrp="1"/>
          </p:cNvSpPr>
          <p:nvPr>
            <p:ph type="body" sz="quarter" idx="11" hasCustomPrompt="1"/>
          </p:nvPr>
        </p:nvSpPr>
        <p:spPr>
          <a:xfrm>
            <a:off x="1201738" y="4278498"/>
            <a:ext cx="9788525" cy="439278"/>
          </a:xfrm>
        </p:spPr>
        <p:txBody>
          <a:bodyPr>
            <a:normAutofit/>
          </a:bodyPr>
          <a:lstStyle>
            <a:lvl1pPr marL="0" indent="0" algn="ctr">
              <a:lnSpc>
                <a:spcPct val="100000"/>
              </a:lnSpc>
              <a:spcBef>
                <a:spcPts val="0"/>
              </a:spcBef>
              <a:buNone/>
              <a:defRPr sz="2000" b="0" i="1" baseline="0">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20–24 Pt Arial Italic</a:t>
            </a:r>
            <a:endParaRPr lang="en-US"/>
          </a:p>
        </p:txBody>
      </p:sp>
      <p:sp>
        <p:nvSpPr>
          <p:cNvPr id="8" name="Text Placeholder 7"/>
          <p:cNvSpPr>
            <a:spLocks noGrp="1"/>
          </p:cNvSpPr>
          <p:nvPr>
            <p:ph type="body" sz="quarter" idx="12" hasCustomPrompt="1"/>
          </p:nvPr>
        </p:nvSpPr>
        <p:spPr>
          <a:xfrm>
            <a:off x="1201738" y="3238069"/>
            <a:ext cx="9788525" cy="579438"/>
          </a:xfrm>
        </p:spPr>
        <p:txBody>
          <a:bodyPr/>
          <a:lstStyle>
            <a:lvl1pPr marL="0" indent="0" algn="ctr">
              <a:lnSpc>
                <a:spcPct val="100000"/>
              </a:lnSpc>
              <a:spcBef>
                <a:spcPts val="0"/>
              </a:spcBef>
              <a:buNone/>
              <a:defRPr b="0" i="0">
                <a:solidFill>
                  <a:schemeClr val="bg1"/>
                </a:solidFill>
                <a:latin typeface="Arial" charset="0"/>
                <a:ea typeface="Arial" charset="0"/>
                <a:cs typeface="Arial" charset="0"/>
              </a:defRPr>
            </a:lvl1pPr>
          </a:lstStyle>
          <a:p>
            <a:pPr lvl="0"/>
            <a:r>
              <a:rPr lang="en-US" b="0" i="0" smtClean="0">
                <a:latin typeface="Arial" charset="0"/>
                <a:ea typeface="Arial" charset="0"/>
                <a:cs typeface="Arial" charset="0"/>
              </a:rPr>
              <a:t>Presenter’s Name </a:t>
            </a:r>
            <a:r>
              <a:rPr lang="en-US" b="0" i="0">
                <a:latin typeface="Arial" charset="0"/>
                <a:ea typeface="Arial" charset="0"/>
                <a:cs typeface="Arial" charset="0"/>
              </a:rPr>
              <a:t>or Secondary Title 24–32 Pt Arial</a:t>
            </a: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7898" y="5253316"/>
            <a:ext cx="3596204" cy="1222130"/>
          </a:xfrm>
          <a:prstGeom prst="rect">
            <a:avLst/>
          </a:prstGeom>
        </p:spPr>
      </p:pic>
    </p:spTree>
    <p:extLst>
      <p:ext uri="{BB962C8B-B14F-4D97-AF65-F5344CB8AC3E}">
        <p14:creationId xmlns:p14="http://schemas.microsoft.com/office/powerpoint/2010/main" val="19885956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6" name="Rectangle 2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19" name="Group 18"/>
          <p:cNvGrpSpPr/>
          <p:nvPr userDrawn="1"/>
        </p:nvGrpSpPr>
        <p:grpSpPr>
          <a:xfrm>
            <a:off x="85468" y="81079"/>
            <a:ext cx="4483743" cy="6695842"/>
            <a:chOff x="85468" y="81079"/>
            <a:chExt cx="4486532" cy="6695842"/>
          </a:xfrm>
        </p:grpSpPr>
        <p:cxnSp>
          <p:nvCxnSpPr>
            <p:cNvPr id="20" name="Straight Connector 19"/>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userDrawn="1"/>
        </p:nvPicPr>
        <p:blipFill>
          <a:blip r:embed="rId2"/>
          <a:stretch>
            <a:fillRect/>
          </a:stretch>
        </p:blipFill>
        <p:spPr>
          <a:xfrm>
            <a:off x="0" y="-1330496"/>
            <a:ext cx="2053177" cy="2983308"/>
          </a:xfrm>
          <a:prstGeom prst="rect">
            <a:avLst/>
          </a:prstGeom>
        </p:spPr>
      </p:pic>
      <p:sp>
        <p:nvSpPr>
          <p:cNvPr id="34" name="Text Placeholder 33"/>
          <p:cNvSpPr>
            <a:spLocks noGrp="1"/>
          </p:cNvSpPr>
          <p:nvPr>
            <p:ph type="body" sz="quarter" idx="12" hasCustomPrompt="1"/>
          </p:nvPr>
        </p:nvSpPr>
        <p:spPr>
          <a:xfrm>
            <a:off x="677609" y="4392510"/>
            <a:ext cx="3328988" cy="717372"/>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37" name="Picture Placeholder 36"/>
          <p:cNvSpPr>
            <a:spLocks noGrp="1"/>
          </p:cNvSpPr>
          <p:nvPr>
            <p:ph type="pic" sz="quarter" idx="13" hasCustomPrompt="1"/>
          </p:nvPr>
        </p:nvSpPr>
        <p:spPr>
          <a:xfrm>
            <a:off x="4568825" y="0"/>
            <a:ext cx="7623175"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atin typeface="Arial" charset="0"/>
                <a:ea typeface="Arial" charset="0"/>
                <a:cs typeface="Arial" charset="0"/>
              </a:defRPr>
            </a:lvl1pPr>
          </a:lstStyle>
          <a:p>
            <a:r>
              <a:rPr lang="en-US" dirty="0"/>
              <a:t>Click icon and select an image. Use the CROP tool under the PICTURE FORMAT tab to adjust.</a:t>
            </a:r>
          </a:p>
          <a:p>
            <a:endParaRPr lang="en-US" dirty="0"/>
          </a:p>
        </p:txBody>
      </p:sp>
      <p:sp>
        <p:nvSpPr>
          <p:cNvPr id="13" name="Text Placeholder 28"/>
          <p:cNvSpPr>
            <a:spLocks noGrp="1"/>
          </p:cNvSpPr>
          <p:nvPr>
            <p:ph type="body" sz="quarter" idx="14" hasCustomPrompt="1"/>
          </p:nvPr>
        </p:nvSpPr>
        <p:spPr>
          <a:xfrm>
            <a:off x="677609" y="3009788"/>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14" name="Text Placeholder 16"/>
          <p:cNvSpPr>
            <a:spLocks noGrp="1"/>
          </p:cNvSpPr>
          <p:nvPr>
            <p:ph type="body" sz="quarter" idx="15" hasCustomPrompt="1"/>
          </p:nvPr>
        </p:nvSpPr>
        <p:spPr>
          <a:xfrm>
            <a:off x="677917" y="1637444"/>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dirty="0">
                <a:latin typeface="Arial" charset="0"/>
                <a:ea typeface="Arial" charset="0"/>
                <a:cs typeface="Arial" charset="0"/>
              </a:rPr>
              <a:t>Title 36–44 Pt Arial Bold</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071" y="5618557"/>
            <a:ext cx="2975346" cy="1011138"/>
          </a:xfrm>
          <a:prstGeom prst="rect">
            <a:avLst/>
          </a:prstGeom>
        </p:spPr>
      </p:pic>
    </p:spTree>
    <p:extLst>
      <p:ext uri="{BB962C8B-B14F-4D97-AF65-F5344CB8AC3E}">
        <p14:creationId xmlns:p14="http://schemas.microsoft.com/office/powerpoint/2010/main" val="10830994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41" name="Rectangle 40"/>
          <p:cNvSpPr/>
          <p:nvPr userDrawn="1"/>
        </p:nvSpPr>
        <p:spPr>
          <a:xfrm>
            <a:off x="0" y="4800600"/>
            <a:ext cx="12192000" cy="2065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42" name="Picture 41"/>
          <p:cNvPicPr>
            <a:picLocks noChangeAspect="1"/>
          </p:cNvPicPr>
          <p:nvPr userDrawn="1"/>
        </p:nvPicPr>
        <p:blipFill>
          <a:blip r:embed="rId2"/>
          <a:stretch>
            <a:fillRect/>
          </a:stretch>
        </p:blipFill>
        <p:spPr>
          <a:xfrm>
            <a:off x="0" y="4801701"/>
            <a:ext cx="676195" cy="705694"/>
          </a:xfrm>
          <a:prstGeom prst="rect">
            <a:avLst/>
          </a:prstGeom>
        </p:spPr>
      </p:pic>
      <p:cxnSp>
        <p:nvCxnSpPr>
          <p:cNvPr id="38" name="Straight Connector 37"/>
          <p:cNvCxnSpPr/>
          <p:nvPr userDrawn="1"/>
        </p:nvCxnSpPr>
        <p:spPr>
          <a:xfrm>
            <a:off x="85468"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2106532"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 Placeholder 52"/>
          <p:cNvSpPr>
            <a:spLocks noGrp="1"/>
          </p:cNvSpPr>
          <p:nvPr>
            <p:ph type="body" sz="quarter" idx="12" hasCustomPrompt="1"/>
          </p:nvPr>
        </p:nvSpPr>
        <p:spPr>
          <a:xfrm>
            <a:off x="670230" y="6186421"/>
            <a:ext cx="8683625" cy="398463"/>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56" name="Picture Placeholder 55"/>
          <p:cNvSpPr>
            <a:spLocks noGrp="1"/>
          </p:cNvSpPr>
          <p:nvPr>
            <p:ph type="pic" sz="quarter" idx="13" hasCustomPrompt="1"/>
          </p:nvPr>
        </p:nvSpPr>
        <p:spPr>
          <a:xfrm>
            <a:off x="0" y="0"/>
            <a:ext cx="12192000" cy="48006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
        <p:nvSpPr>
          <p:cNvPr id="12" name="Text Placeholder 16"/>
          <p:cNvSpPr>
            <a:spLocks noGrp="1"/>
          </p:cNvSpPr>
          <p:nvPr>
            <p:ph type="body" sz="quarter" idx="14" hasCustomPrompt="1"/>
          </p:nvPr>
        </p:nvSpPr>
        <p:spPr>
          <a:xfrm>
            <a:off x="670232" y="496731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3" name="Text Placeholder 28"/>
          <p:cNvSpPr>
            <a:spLocks noGrp="1"/>
          </p:cNvSpPr>
          <p:nvPr>
            <p:ph type="body" sz="quarter" idx="15" hasCustomPrompt="1"/>
          </p:nvPr>
        </p:nvSpPr>
        <p:spPr>
          <a:xfrm>
            <a:off x="670230" y="559309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Presenter’s Name or Secondary Title 20–24 Pt Arial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760" y="5765243"/>
            <a:ext cx="2596772" cy="882484"/>
          </a:xfrm>
          <a:prstGeom prst="rect">
            <a:avLst/>
          </a:prstGeom>
        </p:spPr>
      </p:pic>
    </p:spTree>
    <p:extLst>
      <p:ext uri="{BB962C8B-B14F-4D97-AF65-F5344CB8AC3E}">
        <p14:creationId xmlns:p14="http://schemas.microsoft.com/office/powerpoint/2010/main" val="5142161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3" name="Text Placeholder 2"/>
          <p:cNvSpPr>
            <a:spLocks noGrp="1"/>
          </p:cNvSpPr>
          <p:nvPr>
            <p:ph type="body" sz="quarter" idx="10" hasCustomPrompt="1"/>
          </p:nvPr>
        </p:nvSpPr>
        <p:spPr>
          <a:xfrm>
            <a:off x="675635" y="545315"/>
            <a:ext cx="10819679" cy="753287"/>
          </a:xfrm>
        </p:spPr>
        <p:txBody>
          <a:bodyPr>
            <a:normAutofit/>
          </a:bodyPr>
          <a:lstStyle>
            <a:lvl1pPr marL="0" indent="0">
              <a:lnSpc>
                <a:spcPct val="100000"/>
              </a:lnSpc>
              <a:spcBef>
                <a:spcPts val="0"/>
              </a:spcBef>
              <a:buNone/>
              <a:defRPr sz="3600" b="1" i="0" u="sng" baseline="0">
                <a:solidFill>
                  <a:schemeClr val="tx1"/>
                </a:solidFill>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5" name="Media Placeholder 4"/>
          <p:cNvSpPr>
            <a:spLocks noGrp="1"/>
          </p:cNvSpPr>
          <p:nvPr>
            <p:ph type="media" sz="quarter" idx="11"/>
          </p:nvPr>
        </p:nvSpPr>
        <p:spPr>
          <a:xfrm>
            <a:off x="2438400" y="1521741"/>
            <a:ext cx="7315200" cy="41148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sz="1800" smtClean="0"/>
              <a:t>Click icon to add media</a:t>
            </a:r>
            <a:endParaRPr lang="en-US"/>
          </a:p>
        </p:txBody>
      </p:sp>
      <p:sp>
        <p:nvSpPr>
          <p:cNvPr id="10"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68" y="6178339"/>
            <a:ext cx="1851941" cy="629361"/>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448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guide id="29" orient="horz" pos="4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2" name="TextBox 1"/>
          <p:cNvSpPr txBox="1"/>
          <p:nvPr userDrawn="1"/>
        </p:nvSpPr>
        <p:spPr>
          <a:xfrm>
            <a:off x="675635" y="545315"/>
            <a:ext cx="2044513" cy="646331"/>
          </a:xfrm>
          <a:prstGeom prst="rect">
            <a:avLst/>
          </a:prstGeom>
          <a:noFill/>
        </p:spPr>
        <p:txBody>
          <a:bodyPr wrap="square" rtlCol="0">
            <a:spAutoFit/>
          </a:bodyPr>
          <a:lstStyle/>
          <a:p>
            <a:pPr>
              <a:lnSpc>
                <a:spcPct val="100000"/>
              </a:lnSpc>
            </a:pPr>
            <a:r>
              <a:rPr lang="en-US" sz="3600" b="1" i="0" u="sng">
                <a:latin typeface="Arial" charset="0"/>
                <a:ea typeface="Arial" charset="0"/>
                <a:cs typeface="Arial" charset="0"/>
              </a:rPr>
              <a:t>Agenda</a:t>
            </a:r>
          </a:p>
        </p:txBody>
      </p:sp>
      <p:sp>
        <p:nvSpPr>
          <p:cNvPr id="8" name="Text Placeholder 7"/>
          <p:cNvSpPr>
            <a:spLocks noGrp="1"/>
          </p:cNvSpPr>
          <p:nvPr>
            <p:ph type="body" sz="quarter" idx="10" hasCustomPrompt="1"/>
          </p:nvPr>
        </p:nvSpPr>
        <p:spPr>
          <a:xfrm>
            <a:off x="664909" y="1346286"/>
            <a:ext cx="10910887" cy="4518025"/>
          </a:xfrm>
        </p:spPr>
        <p:txBody>
          <a:bodyPr>
            <a:normAutofit/>
          </a:bodyPr>
          <a:lstStyle>
            <a:lvl1pPr marL="0" indent="-228600">
              <a:lnSpc>
                <a:spcPct val="100000"/>
              </a:lnSpc>
              <a:spcBef>
                <a:spcPts val="0"/>
              </a:spcBef>
              <a:buFont typeface="Arial" charset="0"/>
              <a:buChar char="•"/>
              <a:defRPr sz="2000" b="1" i="0" baseline="0">
                <a:latin typeface="Arial" charset="0"/>
                <a:ea typeface="Arial" charset="0"/>
                <a:cs typeface="Arial" charset="0"/>
              </a:defRPr>
            </a:lvl1pPr>
            <a:lvl2pPr marL="0">
              <a:lnSpc>
                <a:spcPct val="100000"/>
              </a:lnSpc>
              <a:spcBef>
                <a:spcPts val="0"/>
              </a:spcBef>
              <a:defRPr sz="2000" b="0" baseline="0"/>
            </a:lvl2pPr>
            <a:lvl3pPr marL="914400">
              <a:lnSpc>
                <a:spcPct val="100000"/>
              </a:lnSpc>
              <a:defRPr/>
            </a:lvl3pPr>
          </a:lstStyle>
          <a:p>
            <a:pPr lvl="0"/>
            <a:r>
              <a:rPr lang="en-US" b="1"/>
              <a:t>Agenda Topic 1 20 Pt Arial Bold</a:t>
            </a:r>
          </a:p>
          <a:p>
            <a:pPr lvl="2"/>
            <a:r>
              <a:rPr lang="en-US" sz="1600" b="0"/>
              <a:t>Presenter or Sub-Topic 16 Pt Arial</a:t>
            </a:r>
            <a:endParaRPr lang="en-US" b="1"/>
          </a:p>
          <a:p>
            <a:pPr lvl="1"/>
            <a:endParaRPr lang="en-US"/>
          </a:p>
        </p:txBody>
      </p:sp>
      <p:sp>
        <p:nvSpPr>
          <p:cNvPr id="9"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10"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68" y="6178339"/>
            <a:ext cx="1851941" cy="629361"/>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91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4" name="Text Placeholder 3"/>
          <p:cNvSpPr>
            <a:spLocks noGrp="1"/>
          </p:cNvSpPr>
          <p:nvPr>
            <p:ph type="body" sz="quarter" idx="11" hasCustomPrompt="1"/>
          </p:nvPr>
        </p:nvSpPr>
        <p:spPr>
          <a:xfrm>
            <a:off x="672847" y="545394"/>
            <a:ext cx="10910887" cy="677862"/>
          </a:xfrm>
        </p:spPr>
        <p:txBody>
          <a:bodyPr>
            <a:normAutofit/>
          </a:bodyPr>
          <a:lstStyle>
            <a:lvl1pPr marL="0" indent="0">
              <a:lnSpc>
                <a:spcPct val="100000"/>
              </a:lnSpc>
              <a:spcBef>
                <a:spcPts val="0"/>
              </a:spcBef>
              <a:buNone/>
              <a:defRPr sz="3600" b="1" i="0" u="sng" baseline="0">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6" name="Text Placeholder 5"/>
          <p:cNvSpPr>
            <a:spLocks noGrp="1"/>
          </p:cNvSpPr>
          <p:nvPr>
            <p:ph type="body" sz="quarter" idx="12" hasCustomPrompt="1"/>
          </p:nvPr>
        </p:nvSpPr>
        <p:spPr>
          <a:xfrm>
            <a:off x="672847" y="1406525"/>
            <a:ext cx="10910888"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8"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3"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68" y="6178339"/>
            <a:ext cx="1851941" cy="629361"/>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8978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 name="Text Placeholder 2"/>
          <p:cNvSpPr>
            <a:spLocks noGrp="1"/>
          </p:cNvSpPr>
          <p:nvPr>
            <p:ph type="body" sz="quarter" idx="13" hasCustomPrompt="1"/>
          </p:nvPr>
        </p:nvSpPr>
        <p:spPr>
          <a:xfrm>
            <a:off x="6731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1</a:t>
            </a:r>
            <a:endParaRPr lang="en-US"/>
          </a:p>
        </p:txBody>
      </p:sp>
      <p:sp>
        <p:nvSpPr>
          <p:cNvPr id="19" name="Text Placeholder 5"/>
          <p:cNvSpPr>
            <a:spLocks noGrp="1"/>
          </p:cNvSpPr>
          <p:nvPr>
            <p:ph type="body" sz="quarter" idx="14" hasCustomPrompt="1"/>
          </p:nvPr>
        </p:nvSpPr>
        <p:spPr>
          <a:xfrm>
            <a:off x="63804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20" name="Text Placeholder 2"/>
          <p:cNvSpPr>
            <a:spLocks noGrp="1"/>
          </p:cNvSpPr>
          <p:nvPr>
            <p:ph type="body" sz="quarter" idx="15" hasCustomPrompt="1"/>
          </p:nvPr>
        </p:nvSpPr>
        <p:spPr>
          <a:xfrm>
            <a:off x="63807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2</a:t>
            </a:r>
            <a:endParaRPr lang="en-US"/>
          </a:p>
        </p:txBody>
      </p:sp>
      <p:sp>
        <p:nvSpPr>
          <p:cNvPr id="24"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25" name="Text Placeholder 8"/>
          <p:cNvSpPr>
            <a:spLocks noGrp="1"/>
          </p:cNvSpPr>
          <p:nvPr>
            <p:ph type="body" sz="quarter" idx="16"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68" y="6178339"/>
            <a:ext cx="1851941" cy="629361"/>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9476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35" name="Text Placeholder 3"/>
          <p:cNvSpPr>
            <a:spLocks noGrp="1"/>
          </p:cNvSpPr>
          <p:nvPr>
            <p:ph type="body" sz="quarter" idx="18" hasCustomPrompt="1"/>
          </p:nvPr>
        </p:nvSpPr>
        <p:spPr>
          <a:xfrm>
            <a:off x="829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Arial Bold</a:t>
            </a:r>
            <a:endParaRPr lang="en-US"/>
          </a:p>
        </p:txBody>
      </p:sp>
      <p:sp>
        <p:nvSpPr>
          <p:cNvPr id="33" name="Text Placeholder 3"/>
          <p:cNvSpPr>
            <a:spLocks noGrp="1"/>
          </p:cNvSpPr>
          <p:nvPr>
            <p:ph type="body" sz="quarter" idx="17" hasCustomPrompt="1"/>
          </p:nvPr>
        </p:nvSpPr>
        <p:spPr>
          <a:xfrm>
            <a:off x="448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28–40 Pt</a:t>
            </a:r>
            <a:endParaRPr lang="en-US"/>
          </a:p>
        </p:txBody>
      </p:sp>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8"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4" name="Text Placeholder 3"/>
          <p:cNvSpPr>
            <a:spLocks noGrp="1"/>
          </p:cNvSpPr>
          <p:nvPr>
            <p:ph type="body" sz="quarter" idx="15" hasCustomPrompt="1"/>
          </p:nvPr>
        </p:nvSpPr>
        <p:spPr>
          <a:xfrm>
            <a:off x="675635"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Header</a:t>
            </a:r>
          </a:p>
        </p:txBody>
      </p:sp>
      <p:sp>
        <p:nvSpPr>
          <p:cNvPr id="32" name="Text Placeholder 5"/>
          <p:cNvSpPr>
            <a:spLocks noGrp="1"/>
          </p:cNvSpPr>
          <p:nvPr>
            <p:ph type="body" sz="quarter" idx="16" hasCustomPrompt="1"/>
          </p:nvPr>
        </p:nvSpPr>
        <p:spPr>
          <a:xfrm>
            <a:off x="448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6" name="Text Placeholder 5"/>
          <p:cNvSpPr>
            <a:spLocks noGrp="1"/>
          </p:cNvSpPr>
          <p:nvPr>
            <p:ph type="body" sz="quarter" idx="19" hasCustomPrompt="1"/>
          </p:nvPr>
        </p:nvSpPr>
        <p:spPr>
          <a:xfrm>
            <a:off x="829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7"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38" name="Text Placeholder 8"/>
          <p:cNvSpPr>
            <a:spLocks noGrp="1"/>
          </p:cNvSpPr>
          <p:nvPr>
            <p:ph type="body" sz="quarter" idx="20"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68" y="6178339"/>
            <a:ext cx="1851941" cy="629361"/>
          </a:xfrm>
          <a:prstGeom prst="rect">
            <a:avLst/>
          </a:prstGeom>
        </p:spPr>
      </p:pic>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2397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C31D-D603-AD4D-9D1C-921DA5F7AA0A}" type="datetime1">
              <a:t>4/21/17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9C27B-B23D-7147-B542-1233E532306F}" type="slidenum">
              <a:t>‹#›</a:t>
            </a:fld>
            <a:endParaRPr lang="en-US"/>
          </a:p>
        </p:txBody>
      </p:sp>
    </p:spTree>
    <p:extLst>
      <p:ext uri="{BB962C8B-B14F-4D97-AF65-F5344CB8AC3E}">
        <p14:creationId xmlns:p14="http://schemas.microsoft.com/office/powerpoint/2010/main" val="158591016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9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8430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Picture Placeholder 3"/>
          <p:cNvSpPr>
            <a:spLocks noGrp="1"/>
          </p:cNvSpPr>
          <p:nvPr>
            <p:ph type="pic" sz="quarter" idx="12"/>
          </p:nvPr>
        </p:nvSpPr>
        <p:spPr/>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914"/>
          <a:stretch/>
        </p:blipFill>
        <p:spPr>
          <a:xfrm>
            <a:off x="4561114" y="0"/>
            <a:ext cx="7630886" cy="6858000"/>
          </a:xfrm>
          <a:prstGeom prst="rect">
            <a:avLst/>
          </a:prstGeom>
        </p:spPr>
      </p:pic>
    </p:spTree>
    <p:extLst>
      <p:ext uri="{BB962C8B-B14F-4D97-AF65-F5344CB8AC3E}">
        <p14:creationId xmlns:p14="http://schemas.microsoft.com/office/powerpoint/2010/main" val="177042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6276" b="16276"/>
          <a:stretch/>
        </p:blipFill>
        <p:spPr>
          <a:prstGeom prst="rect">
            <a:avLst/>
          </a:prstGeom>
        </p:spPr>
      </p:pic>
    </p:spTree>
    <p:extLst>
      <p:ext uri="{BB962C8B-B14F-4D97-AF65-F5344CB8AC3E}">
        <p14:creationId xmlns:p14="http://schemas.microsoft.com/office/powerpoint/2010/main" val="88297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709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4289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543" t="321" r="12218" b="-321"/>
          <a:stretch/>
        </p:blipFill>
        <p:spPr>
          <a:xfrm>
            <a:off x="4560982" y="0"/>
            <a:ext cx="7749328" cy="6964326"/>
          </a:xfrm>
          <a:prstGeom prst="rect">
            <a:avLst/>
          </a:prstGeom>
        </p:spPr>
      </p:pic>
    </p:spTree>
    <p:extLst>
      <p:ext uri="{BB962C8B-B14F-4D97-AF65-F5344CB8AC3E}">
        <p14:creationId xmlns:p14="http://schemas.microsoft.com/office/powerpoint/2010/main" val="29656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normAutofit fontScale="92500" lnSpcReduction="10000"/>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0961" b="19922"/>
          <a:stretch/>
        </p:blipFill>
        <p:spPr>
          <a:xfrm>
            <a:off x="0" y="0"/>
            <a:ext cx="12192001" cy="4808742"/>
          </a:xfrm>
          <a:prstGeom prst="rect">
            <a:avLst/>
          </a:prstGeom>
        </p:spPr>
      </p:pic>
    </p:spTree>
    <p:extLst>
      <p:ext uri="{BB962C8B-B14F-4D97-AF65-F5344CB8AC3E}">
        <p14:creationId xmlns:p14="http://schemas.microsoft.com/office/powerpoint/2010/main" val="411288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Media Placeholder 2"/>
          <p:cNvSpPr>
            <a:spLocks noGrp="1"/>
          </p:cNvSpPr>
          <p:nvPr>
            <p:ph type="media" sz="quarter" idx="11"/>
          </p:nvPr>
        </p:nvSpPr>
        <p:spPr/>
      </p:sp>
      <p:sp>
        <p:nvSpPr>
          <p:cNvPr id="4" name="Text Placeholder 3"/>
          <p:cNvSpPr>
            <a:spLocks noGrp="1"/>
          </p:cNvSpPr>
          <p:nvPr>
            <p:ph type="body" sz="quarter" idx="12"/>
          </p:nvPr>
        </p:nvSpPr>
        <p:spPr/>
        <p:txBody>
          <a:bodyPr>
            <a:normAutofit fontScale="92500" lnSpcReduction="20000"/>
          </a:bodyPr>
          <a:lstStyle/>
          <a:p>
            <a:endParaRPr lang="en-US"/>
          </a:p>
        </p:txBody>
      </p:sp>
    </p:spTree>
    <p:extLst>
      <p:ext uri="{BB962C8B-B14F-4D97-AF65-F5344CB8AC3E}">
        <p14:creationId xmlns:p14="http://schemas.microsoft.com/office/powerpoint/2010/main" val="306487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2"/>
          </p:nvPr>
        </p:nvSpPr>
        <p:spPr/>
        <p:txBody>
          <a:bodyPr>
            <a:normAutofit fontScale="92500" lnSpcReduction="20000"/>
          </a:bodyPr>
          <a:lstStyle/>
          <a:p>
            <a:endParaRPr lang="en-US"/>
          </a:p>
        </p:txBody>
      </p:sp>
    </p:spTree>
    <p:extLst>
      <p:ext uri="{BB962C8B-B14F-4D97-AF65-F5344CB8AC3E}">
        <p14:creationId xmlns:p14="http://schemas.microsoft.com/office/powerpoint/2010/main" val="208618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normAutofit fontScale="92500" lnSpcReduction="20000"/>
          </a:bodyPr>
          <a:lstStyle/>
          <a:p>
            <a:endParaRPr lang="en-US"/>
          </a:p>
        </p:txBody>
      </p:sp>
    </p:spTree>
    <p:extLst>
      <p:ext uri="{BB962C8B-B14F-4D97-AF65-F5344CB8AC3E}">
        <p14:creationId xmlns:p14="http://schemas.microsoft.com/office/powerpoint/2010/main" val="329982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normAutofit fontScale="92500" lnSpcReduction="20000"/>
          </a:bodyPr>
          <a:lstStyle/>
          <a:p>
            <a:endParaRPr lang="en-US"/>
          </a:p>
        </p:txBody>
      </p:sp>
    </p:spTree>
    <p:extLst>
      <p:ext uri="{BB962C8B-B14F-4D97-AF65-F5344CB8AC3E}">
        <p14:creationId xmlns:p14="http://schemas.microsoft.com/office/powerpoint/2010/main" val="184012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normAutofit fontScale="92500" lnSpcReduction="20000"/>
          </a:bodyPr>
          <a:lstStyle/>
          <a:p>
            <a:endParaRPr lang="en-US"/>
          </a:p>
        </p:txBody>
      </p:sp>
    </p:spTree>
    <p:extLst>
      <p:ext uri="{BB962C8B-B14F-4D97-AF65-F5344CB8AC3E}">
        <p14:creationId xmlns:p14="http://schemas.microsoft.com/office/powerpoint/2010/main" val="1493815830"/>
      </p:ext>
    </p:extLst>
  </p:cSld>
  <p:clrMapOvr>
    <a:masterClrMapping/>
  </p:clrMapOvr>
</p:sld>
</file>

<file path=ppt/theme/theme1.xml><?xml version="1.0" encoding="utf-8"?>
<a:theme xmlns:a="http://schemas.openxmlformats.org/drawingml/2006/main" name="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university" id="{75D8C2E0-6D09-CD43-A769-68AA514ECD9C}" vid="{6C354DAE-E6ED-804F-9986-9589A8628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widescreen-uga-presentation-template (3)</Template>
  <TotalTime>54</TotalTime>
  <Words>0</Words>
  <Application>Microsoft Macintosh PowerPoint</Application>
  <PresentationFormat>Widescreen</PresentationFormat>
  <Paragraphs>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Monique Dickey</dc:creator>
  <cp:lastModifiedBy>Microsoft Office User</cp:lastModifiedBy>
  <cp:revision>3</cp:revision>
  <dcterms:created xsi:type="dcterms:W3CDTF">2017-04-21T14:03:21Z</dcterms:created>
  <dcterms:modified xsi:type="dcterms:W3CDTF">2017-04-21T19:21:14Z</dcterms:modified>
</cp:coreProperties>
</file>