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44" userDrawn="1">
          <p15:clr>
            <a:srgbClr val="A4A3A4"/>
          </p15:clr>
        </p15:guide>
        <p15:guide id="4" orient="horz" pos="4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3"/>
    <p:restoredTop sz="95010"/>
  </p:normalViewPr>
  <p:slideViewPr>
    <p:cSldViewPr snapToGrid="0" snapToObjects="1" showGuides="1">
      <p:cViewPr>
        <p:scale>
          <a:sx n="130" d="100"/>
          <a:sy n="130" d="100"/>
        </p:scale>
        <p:origin x="2976" y="1168"/>
      </p:cViewPr>
      <p:guideLst>
        <p:guide orient="horz" pos="2160"/>
        <p:guide pos="2880"/>
        <p:guide pos="144"/>
        <p:guide orient="horz" pos="4176"/>
      </p:guideLst>
    </p:cSldViewPr>
  </p:slideViewPr>
  <p:notesTextViewPr>
    <p:cViewPr>
      <p:scale>
        <a:sx n="1" d="1"/>
        <a:sy n="1" d="1"/>
      </p:scale>
      <p:origin x="0" y="0"/>
    </p:cViewPr>
  </p:notesTextViewPr>
  <p:notesViewPr>
    <p:cSldViewPr snapToGrid="0" snapToObjects="1" showGuides="1">
      <p:cViewPr varScale="1">
        <p:scale>
          <a:sx n="153" d="100"/>
          <a:sy n="153" d="100"/>
        </p:scale>
        <p:origin x="6128"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E9823D-E7A0-154B-AEAA-15E461D3C0D0}" type="datetimeFigureOut">
              <a:t>4/21/17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CE4613-F9BF-4E44-8F02-894C18ADDF82}" type="slidenum">
              <a:t>‹#›</a:t>
            </a:fld>
            <a:endParaRPr lang="en-US"/>
          </a:p>
        </p:txBody>
      </p:sp>
    </p:spTree>
    <p:extLst>
      <p:ext uri="{BB962C8B-B14F-4D97-AF65-F5344CB8AC3E}">
        <p14:creationId xmlns:p14="http://schemas.microsoft.com/office/powerpoint/2010/main" val="119293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BFC3B-5D80-8343-AC0C-27B87443C71D}" type="datetimeFigureOut">
              <a:rPr lang="en-US" smtClean="0"/>
              <a:t>4/21/17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7EA1-F656-AA42-8EE9-0F0322D6CD03}" type="slidenum">
              <a:rPr lang="en-US" smtClean="0"/>
              <a:t>‹#›</a:t>
            </a:fld>
            <a:endParaRPr lang="en-US"/>
          </a:p>
        </p:txBody>
      </p:sp>
    </p:spTree>
    <p:extLst>
      <p:ext uri="{BB962C8B-B14F-4D97-AF65-F5344CB8AC3E}">
        <p14:creationId xmlns:p14="http://schemas.microsoft.com/office/powerpoint/2010/main" val="102977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27EA1-F656-AA42-8EE9-0F0322D6CD03}" type="slidenum">
              <a:rPr lang="en-US" smtClean="0"/>
              <a:t>1</a:t>
            </a:fld>
            <a:endParaRPr lang="en-US"/>
          </a:p>
        </p:txBody>
      </p:sp>
    </p:spTree>
    <p:extLst>
      <p:ext uri="{BB962C8B-B14F-4D97-AF65-F5344CB8AC3E}">
        <p14:creationId xmlns:p14="http://schemas.microsoft.com/office/powerpoint/2010/main" val="81882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5076" y="804461"/>
            <a:ext cx="1773846" cy="1640955"/>
          </a:xfrm>
          <a:prstGeom prst="rect">
            <a:avLst/>
          </a:prstGeom>
        </p:spPr>
      </p:pic>
    </p:spTree>
    <p:extLst>
      <p:ext uri="{BB962C8B-B14F-4D97-AF65-F5344CB8AC3E}">
        <p14:creationId xmlns:p14="http://schemas.microsoft.com/office/powerpoint/2010/main" val="164019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3" name="Rectangle 12"/>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38744" y="2581948"/>
            <a:ext cx="8040688" cy="837575"/>
          </a:xfrm>
        </p:spPr>
        <p:txBody>
          <a:bodyPr>
            <a:normAutofit/>
          </a:bodyPr>
          <a:lstStyle>
            <a:lvl1pPr marL="0" indent="0" algn="ctr">
              <a:lnSpc>
                <a:spcPct val="100000"/>
              </a:lnSpc>
              <a:spcBef>
                <a:spcPts val="0"/>
              </a:spcBef>
              <a:buFontTx/>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638744" y="3419524"/>
            <a:ext cx="8040688" cy="400002"/>
          </a:xfrm>
        </p:spPr>
        <p:txBody>
          <a:bodyPr>
            <a:normAutofit/>
          </a:bodyPr>
          <a:lstStyle>
            <a:lvl1pPr marL="0" indent="0" algn="ctr">
              <a:lnSpc>
                <a:spcPct val="100000"/>
              </a:lnSpc>
              <a:spcBef>
                <a:spcPts val="0"/>
              </a:spcBef>
              <a:buFontTx/>
              <a:buNone/>
              <a:defRPr sz="1800" b="0" i="0">
                <a:solidFill>
                  <a:schemeClr val="bg1"/>
                </a:solidFill>
                <a:latin typeface="Arial" charset="0"/>
                <a:ea typeface="Arial" charset="0"/>
                <a:cs typeface="Arial" charset="0"/>
              </a:defRPr>
            </a:lvl1pPr>
          </a:lstStyle>
          <a:p>
            <a:pPr lvl="0"/>
            <a:r>
              <a:rPr lang="en-US" sz="1800"/>
              <a:t>Presenter’s Name or Secondary Title 18–20 Pt Arial</a:t>
            </a:r>
            <a:endParaRPr lang="en-US"/>
          </a:p>
        </p:txBody>
      </p:sp>
    </p:spTree>
    <p:extLst>
      <p:ext uri="{BB962C8B-B14F-4D97-AF65-F5344CB8AC3E}">
        <p14:creationId xmlns:p14="http://schemas.microsoft.com/office/powerpoint/2010/main" val="1877883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24" name="Picture Placeholder 23"/>
          <p:cNvSpPr>
            <a:spLocks noGrp="1"/>
          </p:cNvSpPr>
          <p:nvPr>
            <p:ph type="pic" sz="quarter" idx="12" hasCustomPrompt="1"/>
          </p:nvPr>
        </p:nvSpPr>
        <p:spPr>
          <a:xfrm>
            <a:off x="3425641" y="0"/>
            <a:ext cx="5718359" cy="6865938"/>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10"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spTree>
    <p:extLst>
      <p:ext uri="{BB962C8B-B14F-4D97-AF65-F5344CB8AC3E}">
        <p14:creationId xmlns:p14="http://schemas.microsoft.com/office/powerpoint/2010/main" val="26076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22" name="Picture Placeholder 21"/>
          <p:cNvSpPr>
            <a:spLocks noGrp="1"/>
          </p:cNvSpPr>
          <p:nvPr>
            <p:ph type="pic" sz="quarter" idx="12" hasCustomPrompt="1"/>
          </p:nvPr>
        </p:nvSpPr>
        <p:spPr>
          <a:xfrm>
            <a:off x="0" y="0"/>
            <a:ext cx="9144000" cy="5491842"/>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0" name="Rectangle 9"/>
          <p:cNvSpPr/>
          <p:nvPr userDrawn="1"/>
        </p:nvSpPr>
        <p:spPr>
          <a:xfrm>
            <a:off x="0" y="5491843"/>
            <a:ext cx="9144000" cy="137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1" name="Straight Connector 10"/>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029699"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491771" y="5616681"/>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13" name="Text Placeholder 28"/>
          <p:cNvSpPr>
            <a:spLocks noGrp="1"/>
          </p:cNvSpPr>
          <p:nvPr>
            <p:ph type="body" sz="quarter" idx="14" hasCustomPrompt="1"/>
          </p:nvPr>
        </p:nvSpPr>
        <p:spPr>
          <a:xfrm>
            <a:off x="492125" y="6162967"/>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Tree>
    <p:extLst>
      <p:ext uri="{BB962C8B-B14F-4D97-AF65-F5344CB8AC3E}">
        <p14:creationId xmlns:p14="http://schemas.microsoft.com/office/powerpoint/2010/main" val="877655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114299" y="2184426"/>
            <a:ext cx="8915399" cy="813204"/>
          </a:xfrm>
        </p:spPr>
        <p:txBody>
          <a:bodyPr>
            <a:normAutofit/>
          </a:bodyPr>
          <a:lstStyle>
            <a:lvl1pPr marL="0" indent="0" algn="ctr">
              <a:lnSpc>
                <a:spcPct val="100000"/>
              </a:lnSpc>
              <a:spcBef>
                <a:spcPts val="0"/>
              </a:spcBef>
              <a:buFontTx/>
              <a:buNone/>
              <a:defRPr sz="4000" b="1" i="1" baseline="0">
                <a:latin typeface="Arial" charset="0"/>
                <a:ea typeface="Arial" charset="0"/>
                <a:cs typeface="Arial" charset="0"/>
              </a:defRPr>
            </a:lvl1pPr>
          </a:lstStyle>
          <a:p>
            <a:pPr lvl="0"/>
            <a:r>
              <a:rPr lang="en-US" sz="4000" b="1" i="1">
                <a:latin typeface="Arial" charset="0"/>
                <a:ea typeface="Arial" charset="0"/>
                <a:cs typeface="Arial" charset="0"/>
              </a:rPr>
              <a:t>Thank you 40 Pt Arial Bold Italic.</a:t>
            </a:r>
          </a:p>
        </p:txBody>
      </p:sp>
      <p:sp>
        <p:nvSpPr>
          <p:cNvPr id="17" name="Text Placeholder 16"/>
          <p:cNvSpPr>
            <a:spLocks noGrp="1"/>
          </p:cNvSpPr>
          <p:nvPr>
            <p:ph type="body" sz="quarter" idx="11" hasCustomPrompt="1"/>
          </p:nvPr>
        </p:nvSpPr>
        <p:spPr>
          <a:xfrm>
            <a:off x="114300" y="2997630"/>
            <a:ext cx="8915400" cy="339519"/>
          </a:xfrm>
        </p:spPr>
        <p:txBody>
          <a:bodyPr>
            <a:normAutofit/>
          </a:bodyPr>
          <a:lstStyle>
            <a:lvl1pPr marL="0" indent="0" algn="ctr">
              <a:lnSpc>
                <a:spcPct val="100000"/>
              </a:lnSpc>
              <a:spcBef>
                <a:spcPts val="0"/>
              </a:spcBef>
              <a:buFontTx/>
              <a:buNone/>
              <a:defRPr sz="1800" b="0" i="1" baseline="0">
                <a:latin typeface="Arial" charset="0"/>
                <a:ea typeface="Arial" charset="0"/>
                <a:cs typeface="Arial" charset="0"/>
              </a:defRPr>
            </a:lvl1pPr>
          </a:lstStyle>
          <a:p>
            <a:pPr lvl="0"/>
            <a:r>
              <a:rPr lang="en-US" sz="1800" b="0" i="1">
                <a:latin typeface="Arial" charset="0"/>
                <a:ea typeface="Arial" charset="0"/>
                <a:cs typeface="Arial" charset="0"/>
              </a:rPr>
              <a:t>Questions? OR Contact Information OR Closing Statement 18 Pt Arial Italic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1833947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6" name="Rectangle 25"/>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Rectangle 7"/>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p:cNvSpPr>
            <a:spLocks noGrp="1"/>
          </p:cNvSpPr>
          <p:nvPr>
            <p:ph type="body" sz="quarter" idx="14" hasCustomPrompt="1"/>
          </p:nvPr>
        </p:nvSpPr>
        <p:spPr>
          <a:xfrm>
            <a:off x="282574" y="3983920"/>
            <a:ext cx="8578851" cy="436562"/>
          </a:xfrm>
        </p:spPr>
        <p:txBody>
          <a:bodyPr>
            <a:noAutofit/>
          </a:bodyPr>
          <a:lstStyle>
            <a:lvl1pPr marL="0" indent="0" algn="ctr">
              <a:lnSpc>
                <a:spcPct val="100000"/>
              </a:lnSpc>
              <a:spcBef>
                <a:spcPts val="0"/>
              </a:spcBef>
              <a:buFontTx/>
              <a:buNone/>
              <a:defRPr sz="1800" i="1">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en-US"/>
              <a:t>Presenter’s Name 18–20 Pt Arial Italic</a:t>
            </a:r>
          </a:p>
        </p:txBody>
      </p:sp>
      <p:sp>
        <p:nvSpPr>
          <p:cNvPr id="30" name="Text Placeholder 29"/>
          <p:cNvSpPr>
            <a:spLocks noGrp="1"/>
          </p:cNvSpPr>
          <p:nvPr>
            <p:ph type="body" sz="quarter" idx="15" hasCustomPrompt="1"/>
          </p:nvPr>
        </p:nvSpPr>
        <p:spPr>
          <a:xfrm>
            <a:off x="282574" y="2930382"/>
            <a:ext cx="8578851" cy="428625"/>
          </a:xfrm>
        </p:spPr>
        <p:txBody>
          <a:bodyPr>
            <a:normAutofit/>
          </a:bodyPr>
          <a:lstStyle>
            <a:lvl1pPr marL="0" indent="0" algn="ctr">
              <a:lnSpc>
                <a:spcPct val="100000"/>
              </a:lnSpc>
              <a:spcBef>
                <a:spcPts val="0"/>
              </a:spcBef>
              <a:buFontTx/>
              <a:buNone/>
              <a:defRPr sz="2400" baseline="0">
                <a:solidFill>
                  <a:schemeClr val="bg1"/>
                </a:solidFill>
              </a:defRPr>
            </a:lvl1pPr>
            <a:lvl2pPr marL="457200" indent="0" algn="ctr">
              <a:buFontTx/>
              <a:buNone/>
              <a:defRPr>
                <a:solidFill>
                  <a:schemeClr val="bg1"/>
                </a:solidFill>
              </a:defRPr>
            </a:lvl2pPr>
            <a:lvl3pPr marL="914400" indent="0" algn="ctr">
              <a:buFontTx/>
              <a:buNone/>
              <a:defRPr>
                <a:solidFill>
                  <a:schemeClr val="bg1"/>
                </a:solidFill>
              </a:defRPr>
            </a:lvl3pPr>
            <a:lvl4pPr marL="1371600" indent="0" algn="ctr">
              <a:buFontTx/>
              <a:buNone/>
              <a:defRPr>
                <a:solidFill>
                  <a:schemeClr val="bg1"/>
                </a:solidFill>
              </a:defRPr>
            </a:lvl4pPr>
            <a:lvl5pPr marL="1828800" indent="0" algn="ctr">
              <a:buFontTx/>
              <a:buNone/>
              <a:defRPr>
                <a:solidFill>
                  <a:schemeClr val="bg1"/>
                </a:solidFill>
              </a:defRPr>
            </a:lvl5pPr>
          </a:lstStyle>
          <a:p>
            <a:pPr lvl="0"/>
            <a:r>
              <a:rPr lang="en-US" sz="2400"/>
              <a:t>Presenter’s Name or Secondary Title 20–28 Pt Arial</a:t>
            </a:r>
            <a:endParaRPr lang="en-US"/>
          </a:p>
        </p:txBody>
      </p:sp>
      <p:pic>
        <p:nvPicPr>
          <p:cNvPr id="10" name="Picture 9"/>
          <p:cNvPicPr>
            <a:picLocks noChangeAspect="1"/>
          </p:cNvPicPr>
          <p:nvPr userDrawn="1"/>
        </p:nvPicPr>
        <p:blipFill>
          <a:blip r:embed="rId2"/>
          <a:stretch>
            <a:fillRect/>
          </a:stretch>
        </p:blipFill>
        <p:spPr>
          <a:xfrm>
            <a:off x="0" y="-1480625"/>
            <a:ext cx="2438988" cy="3543899"/>
          </a:xfrm>
          <a:prstGeom prst="rect">
            <a:avLst/>
          </a:prstGeom>
        </p:spPr>
      </p:pic>
      <p:sp>
        <p:nvSpPr>
          <p:cNvPr id="5" name="Text Placeholder 4"/>
          <p:cNvSpPr>
            <a:spLocks noGrp="1"/>
          </p:cNvSpPr>
          <p:nvPr>
            <p:ph type="body" sz="quarter" idx="16" hasCustomPrompt="1"/>
          </p:nvPr>
        </p:nvSpPr>
        <p:spPr>
          <a:xfrm>
            <a:off x="282575" y="1963614"/>
            <a:ext cx="8578850" cy="754063"/>
          </a:xfrm>
        </p:spPr>
        <p:txBody>
          <a:bodyPr>
            <a:noAutofit/>
          </a:bodyPr>
          <a:lstStyle>
            <a:lvl1pPr marL="0" indent="0" algn="ctr">
              <a:lnSpc>
                <a:spcPct val="100000"/>
              </a:lnSpc>
              <a:spcBef>
                <a:spcPts val="0"/>
              </a:spcBef>
              <a:buNone/>
              <a:defRPr sz="5400" b="1" i="0" baseline="0">
                <a:solidFill>
                  <a:schemeClr val="bg1"/>
                </a:solidFill>
                <a:latin typeface="Arial" charset="0"/>
                <a:ea typeface="Arial" charset="0"/>
                <a:cs typeface="Arial" charset="0"/>
              </a:defRPr>
            </a:lvl1pPr>
          </a:lstStyle>
          <a:p>
            <a:pPr lvl="0"/>
            <a:r>
              <a:rPr lang="en-US" sz="5400" b="1" i="0">
                <a:latin typeface="Arial" charset="0"/>
                <a:ea typeface="Arial" charset="0"/>
                <a:cs typeface="Arial" charset="0"/>
              </a:rPr>
              <a:t>Title 48–54 Pt Arial Bold</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6605" y="5290941"/>
            <a:ext cx="3470787" cy="1179508"/>
          </a:xfrm>
          <a:prstGeom prst="rect">
            <a:avLst/>
          </a:prstGeom>
        </p:spPr>
      </p:pic>
    </p:spTree>
    <p:extLst>
      <p:ext uri="{BB962C8B-B14F-4D97-AF65-F5344CB8AC3E}">
        <p14:creationId xmlns:p14="http://schemas.microsoft.com/office/powerpoint/2010/main" val="3935340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320" userDrawn="1">
          <p15:clr>
            <a:srgbClr val="FBAE40"/>
          </p15:clr>
        </p15:guide>
        <p15:guide id="2" orient="horz" pos="4176" userDrawn="1">
          <p15:clr>
            <a:srgbClr val="FBAE40"/>
          </p15:clr>
        </p15:guide>
        <p15:guide id="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ption 2">
    <p:spTree>
      <p:nvGrpSpPr>
        <p:cNvPr id="1" name=""/>
        <p:cNvGrpSpPr/>
        <p:nvPr/>
      </p:nvGrpSpPr>
      <p:grpSpPr>
        <a:xfrm>
          <a:off x="0" y="0"/>
          <a:ext cx="0" cy="0"/>
          <a:chOff x="0" y="0"/>
          <a:chExt cx="0" cy="0"/>
        </a:xfrm>
      </p:grpSpPr>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Picture Placeholder 32"/>
          <p:cNvSpPr>
            <a:spLocks noGrp="1"/>
          </p:cNvSpPr>
          <p:nvPr>
            <p:ph type="pic" sz="quarter" idx="15" hasCustomPrompt="1"/>
          </p:nvPr>
        </p:nvSpPr>
        <p:spPr>
          <a:xfrm>
            <a:off x="3465000" y="0"/>
            <a:ext cx="5714999" cy="6866092"/>
          </a:xfrm>
        </p:spPr>
        <p:txBody>
          <a:bodyPr>
            <a:normAutofit/>
          </a:bodyPr>
          <a:lstStyle>
            <a:lvl1pPr marL="0" indent="0" algn="ctr">
              <a:buNone/>
              <a:defRPr sz="1600" baseline="0"/>
            </a:lvl1pPr>
          </a:lstStyle>
          <a:p>
            <a:r>
              <a:rPr lang="en-US"/>
              <a:t>Click icon and select an image. Use the CROP tool under the PICTURE FORMAT tab to adjust.</a:t>
            </a:r>
          </a:p>
        </p:txBody>
      </p:sp>
      <p:cxnSp>
        <p:nvCxnSpPr>
          <p:cNvPr id="15" name="Straight Connector 14"/>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1" y="-979885"/>
            <a:ext cx="1694041" cy="2461477"/>
          </a:xfrm>
          <a:prstGeom prst="rect">
            <a:avLst/>
          </a:prstGeom>
        </p:spPr>
      </p:pic>
      <p:sp>
        <p:nvSpPr>
          <p:cNvPr id="22" name="Text Placeholder 38"/>
          <p:cNvSpPr>
            <a:spLocks noGrp="1"/>
          </p:cNvSpPr>
          <p:nvPr>
            <p:ph type="body" sz="quarter" idx="16" hasCustomPrompt="1"/>
          </p:nvPr>
        </p:nvSpPr>
        <p:spPr>
          <a:xfrm>
            <a:off x="498698" y="4381438"/>
            <a:ext cx="2622189" cy="639763"/>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sp>
        <p:nvSpPr>
          <p:cNvPr id="3"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5"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01" y="5568991"/>
            <a:ext cx="3178528" cy="1080187"/>
          </a:xfrm>
          <a:prstGeom prst="rect">
            <a:avLst/>
          </a:prstGeom>
        </p:spPr>
      </p:pic>
    </p:spTree>
    <p:extLst>
      <p:ext uri="{BB962C8B-B14F-4D97-AF65-F5344CB8AC3E}">
        <p14:creationId xmlns:p14="http://schemas.microsoft.com/office/powerpoint/2010/main" val="1747051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36">
          <p15:clr>
            <a:srgbClr val="FBAE40"/>
          </p15:clr>
        </p15:guide>
        <p15:guide id="2" orient="horz" pos="3808">
          <p15:clr>
            <a:srgbClr val="FBAE40"/>
          </p15:clr>
        </p15:guide>
        <p15:guide id="3"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3" name="Picture Placeholder 4"/>
          <p:cNvSpPr>
            <a:spLocks noGrp="1"/>
          </p:cNvSpPr>
          <p:nvPr>
            <p:ph type="pic" sz="quarter" idx="11" hasCustomPrompt="1"/>
          </p:nvPr>
        </p:nvSpPr>
        <p:spPr>
          <a:xfrm>
            <a:off x="0" y="0"/>
            <a:ext cx="9144000" cy="5143499"/>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4" name="Rectangle 13"/>
          <p:cNvSpPr/>
          <p:nvPr userDrawn="1"/>
        </p:nvSpPr>
        <p:spPr>
          <a:xfrm>
            <a:off x="0" y="5143500"/>
            <a:ext cx="9144000" cy="1722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24" name="Straight Connector 23"/>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14300"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029699"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
          <a:stretch>
            <a:fillRect/>
          </a:stretch>
        </p:blipFill>
        <p:spPr>
          <a:xfrm>
            <a:off x="-787" y="4944999"/>
            <a:ext cx="543277" cy="566977"/>
          </a:xfrm>
          <a:prstGeom prst="rect">
            <a:avLst/>
          </a:prstGeom>
        </p:spPr>
      </p:pic>
      <p:sp>
        <p:nvSpPr>
          <p:cNvPr id="29" name="Text Placeholder 2"/>
          <p:cNvSpPr>
            <a:spLocks noGrp="1"/>
          </p:cNvSpPr>
          <p:nvPr>
            <p:ph type="body" sz="quarter" idx="10" hasCustomPrompt="1"/>
          </p:nvPr>
        </p:nvSpPr>
        <p:spPr>
          <a:xfrm>
            <a:off x="491771" y="5231534"/>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30" name="Text Placeholder 28"/>
          <p:cNvSpPr>
            <a:spLocks noGrp="1"/>
          </p:cNvSpPr>
          <p:nvPr>
            <p:ph type="body" sz="quarter" idx="12" hasCustomPrompt="1"/>
          </p:nvPr>
        </p:nvSpPr>
        <p:spPr>
          <a:xfrm>
            <a:off x="492125" y="5777820"/>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
        <p:nvSpPr>
          <p:cNvPr id="31" name="Text Placeholder 30"/>
          <p:cNvSpPr>
            <a:spLocks noGrp="1"/>
          </p:cNvSpPr>
          <p:nvPr>
            <p:ph type="body" sz="quarter" idx="13" hasCustomPrompt="1"/>
          </p:nvPr>
        </p:nvSpPr>
        <p:spPr>
          <a:xfrm>
            <a:off x="492125" y="6242956"/>
            <a:ext cx="5500113" cy="386445"/>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3987" y="5779734"/>
            <a:ext cx="2815318" cy="956755"/>
          </a:xfrm>
          <a:prstGeom prst="rect">
            <a:avLst/>
          </a:prstGeom>
        </p:spPr>
      </p:pic>
    </p:spTree>
    <p:extLst>
      <p:ext uri="{BB962C8B-B14F-4D97-AF65-F5344CB8AC3E}">
        <p14:creationId xmlns:p14="http://schemas.microsoft.com/office/powerpoint/2010/main" val="9950086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08" userDrawn="1">
          <p15:clr>
            <a:srgbClr val="FBAE40"/>
          </p15:clr>
        </p15:guide>
        <p15:guide id="2"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458582" y="454614"/>
            <a:ext cx="8251825" cy="623888"/>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5" name="Media Placeholder 4"/>
          <p:cNvSpPr>
            <a:spLocks noGrp="1"/>
          </p:cNvSpPr>
          <p:nvPr>
            <p:ph type="media" sz="quarter" idx="16"/>
          </p:nvPr>
        </p:nvSpPr>
        <p:spPr>
          <a:xfrm>
            <a:off x="914400" y="1377597"/>
            <a:ext cx="7315200" cy="4114800"/>
          </a:xfrm>
        </p:spPr>
        <p:txBody>
          <a:bodyPr>
            <a:normAutofit/>
          </a:bodyPr>
          <a:lstStyle>
            <a:lvl1pPr marL="0" indent="0" algn="ctr">
              <a:buFontTx/>
              <a:buNone/>
              <a:defRPr sz="1800" baseline="0"/>
            </a:lvl1pPr>
          </a:lstStyle>
          <a:p>
            <a:r>
              <a:rPr lang="en-US" sz="1800" smtClean="0"/>
              <a:t>Click icon to add media</a:t>
            </a:r>
            <a:endParaRPr lang="en-US"/>
          </a:p>
        </p:txBody>
      </p:sp>
      <p:sp>
        <p:nvSpPr>
          <p:cNvPr id="9" name="Slide Number Placeholder 5"/>
          <p:cNvSpPr txBox="1">
            <a:spLocks/>
          </p:cNvSpPr>
          <p:nvPr userDrawn="1"/>
        </p:nvSpPr>
        <p:spPr>
          <a:xfrm>
            <a:off x="6892000" y="610189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25"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11443078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orient="horz" pos="4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2" name="TextBox 1"/>
          <p:cNvSpPr txBox="1"/>
          <p:nvPr userDrawn="1"/>
        </p:nvSpPr>
        <p:spPr>
          <a:xfrm>
            <a:off x="457200" y="393700"/>
            <a:ext cx="8253207" cy="646331"/>
          </a:xfrm>
          <a:prstGeom prst="rect">
            <a:avLst/>
          </a:prstGeom>
          <a:noFill/>
        </p:spPr>
        <p:txBody>
          <a:bodyPr wrap="square" rtlCol="0">
            <a:spAutoFit/>
          </a:bodyPr>
          <a:lstStyle/>
          <a:p>
            <a:pPr>
              <a:spcBef>
                <a:spcPts val="0"/>
              </a:spcBef>
            </a:pPr>
            <a:r>
              <a:rPr lang="en-US" sz="3600" b="1" i="0" u="sng">
                <a:latin typeface="Arial" charset="0"/>
                <a:ea typeface="Arial" charset="0"/>
                <a:cs typeface="Arial" charset="0"/>
              </a:rPr>
              <a:t>Agenda</a:t>
            </a:r>
          </a:p>
        </p:txBody>
      </p:sp>
      <p:sp>
        <p:nvSpPr>
          <p:cNvPr id="4" name="Text Placeholder 3"/>
          <p:cNvSpPr>
            <a:spLocks noGrp="1"/>
          </p:cNvSpPr>
          <p:nvPr>
            <p:ph type="body" sz="quarter" idx="20" hasCustomPrompt="1"/>
          </p:nvPr>
        </p:nvSpPr>
        <p:spPr>
          <a:xfrm>
            <a:off x="463550" y="1078501"/>
            <a:ext cx="8253413" cy="4632563"/>
          </a:xfrm>
        </p:spPr>
        <p:txBody>
          <a:bodyPr/>
          <a:lstStyle>
            <a:lvl1pPr marL="0" indent="-285750">
              <a:lnSpc>
                <a:spcPct val="100000"/>
              </a:lnSpc>
              <a:spcBef>
                <a:spcPts val="0"/>
              </a:spcBef>
              <a:buFont typeface="Arial" charset="0"/>
              <a:buChar char="•"/>
              <a:defRPr sz="1800" b="1" i="0">
                <a:latin typeface="Arial" charset="0"/>
                <a:ea typeface="Arial" charset="0"/>
                <a:cs typeface="Arial" charset="0"/>
              </a:defRPr>
            </a:lvl1pPr>
            <a:lvl2pPr marL="914400" indent="-285750">
              <a:lnSpc>
                <a:spcPct val="100000"/>
              </a:lnSpc>
              <a:buFont typeface="Arial" charset="0"/>
              <a:buChar char="•"/>
              <a:defRPr sz="1400"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Agenda topic 1 18 Pt Arial Bold</a:t>
            </a:r>
          </a:p>
          <a:p>
            <a:pPr lvl="1"/>
            <a:r>
              <a:rPr lang="en-US"/>
              <a:t>Presenter or Sub-topic 14 Pt Arial</a:t>
            </a:r>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761565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userDrawn="1">
          <p15:clr>
            <a:srgbClr val="FBAE40"/>
          </p15:clr>
        </p15:guide>
        <p15:guide id="4"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458582" y="454613"/>
            <a:ext cx="8251825" cy="716961"/>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3" name="Text Placeholder 2"/>
          <p:cNvSpPr>
            <a:spLocks noGrp="1"/>
          </p:cNvSpPr>
          <p:nvPr>
            <p:ph type="body" sz="quarter" idx="16" hasCustomPrompt="1"/>
          </p:nvPr>
        </p:nvSpPr>
        <p:spPr>
          <a:xfrm>
            <a:off x="458788" y="1171575"/>
            <a:ext cx="8251825" cy="4389439"/>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2113290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2" name="Rectangle 11"/>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stretch>
            <a:fillRect/>
          </a:stretch>
        </p:blipFill>
        <p:spPr>
          <a:xfrm>
            <a:off x="571500" y="-276453"/>
            <a:ext cx="471091" cy="684505"/>
          </a:xfrm>
          <a:prstGeom prst="rect">
            <a:avLst/>
          </a:prstGeom>
        </p:spPr>
      </p:pic>
      <p:sp>
        <p:nvSpPr>
          <p:cNvPr id="22" name="Text Placeholder 17"/>
          <p:cNvSpPr>
            <a:spLocks noGrp="1"/>
          </p:cNvSpPr>
          <p:nvPr>
            <p:ph type="body" sz="quarter" idx="14" hasCustomPrompt="1"/>
          </p:nvPr>
        </p:nvSpPr>
        <p:spPr>
          <a:xfrm>
            <a:off x="45968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3" name="Text Placeholder 17"/>
          <p:cNvSpPr>
            <a:spLocks noGrp="1"/>
          </p:cNvSpPr>
          <p:nvPr>
            <p:ph type="body" sz="quarter" idx="15" hasCustomPrompt="1"/>
          </p:nvPr>
        </p:nvSpPr>
        <p:spPr>
          <a:xfrm>
            <a:off x="448491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7" name="Text Placeholder 26"/>
          <p:cNvSpPr>
            <a:spLocks noGrp="1"/>
          </p:cNvSpPr>
          <p:nvPr>
            <p:ph type="body" sz="quarter" idx="16" hasCustomPrompt="1"/>
          </p:nvPr>
        </p:nvSpPr>
        <p:spPr>
          <a:xfrm>
            <a:off x="45968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28" name="Text Placeholder 26"/>
          <p:cNvSpPr>
            <a:spLocks noGrp="1"/>
          </p:cNvSpPr>
          <p:nvPr>
            <p:ph type="body" sz="quarter" idx="17" hasCustomPrompt="1"/>
          </p:nvPr>
        </p:nvSpPr>
        <p:spPr>
          <a:xfrm>
            <a:off x="448491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6"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1666160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5040" userDrawn="1">
          <p15:clr>
            <a:srgbClr val="FBAE40"/>
          </p15:clr>
        </p15:guide>
        <p15:guide id="15" pos="5400" userDrawn="1">
          <p15:clr>
            <a:srgbClr val="FBAE40"/>
          </p15:clr>
        </p15:guide>
        <p15:guide id="16" pos="5760" userDrawn="1">
          <p15:clr>
            <a:srgbClr val="FBAE40"/>
          </p15:clr>
        </p15:guide>
        <p15:guide id="17" pos="4680" userDrawn="1">
          <p15:clr>
            <a:srgbClr val="FBAE40"/>
          </p15:clr>
        </p15:guide>
        <p15:guide id="18" orient="horz" pos="3852" userDrawn="1">
          <p15:clr>
            <a:srgbClr val="FBAE40"/>
          </p15:clr>
        </p15:guide>
        <p15:guide id="19" orient="horz" pos="4176" userDrawn="1">
          <p15:clr>
            <a:srgbClr val="FBAE40"/>
          </p15:clr>
        </p15:guide>
        <p15:guide id="20" pos="144" userDrawn="1">
          <p15:clr>
            <a:srgbClr val="FBAE40"/>
          </p15:clr>
        </p15:guide>
        <p15:guide id="21" orient="horz" pos="288" userDrawn="1">
          <p15:clr>
            <a:srgbClr val="FBAE40"/>
          </p15:clr>
        </p15:guide>
        <p15:guide id="22"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Rectangle 7"/>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a:off x="571500" y="-276453"/>
            <a:ext cx="471091" cy="684505"/>
          </a:xfrm>
          <a:prstGeom prst="rect">
            <a:avLst/>
          </a:prstGeom>
        </p:spPr>
      </p:pic>
      <p:sp>
        <p:nvSpPr>
          <p:cNvPr id="20" name="Text Placeholder 19"/>
          <p:cNvSpPr>
            <a:spLocks noGrp="1"/>
          </p:cNvSpPr>
          <p:nvPr>
            <p:ph type="body" sz="quarter" idx="10" hasCustomPrompt="1"/>
          </p:nvPr>
        </p:nvSpPr>
        <p:spPr>
          <a:xfrm>
            <a:off x="457200" y="455611"/>
            <a:ext cx="2378075" cy="709613"/>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Header</a:t>
            </a:r>
          </a:p>
        </p:txBody>
      </p:sp>
      <p:sp>
        <p:nvSpPr>
          <p:cNvPr id="21" name="Text Placeholder 19"/>
          <p:cNvSpPr>
            <a:spLocks noGrp="1"/>
          </p:cNvSpPr>
          <p:nvPr>
            <p:ph type="body" sz="quarter" idx="11" hasCustomPrompt="1"/>
          </p:nvPr>
        </p:nvSpPr>
        <p:spPr>
          <a:xfrm>
            <a:off x="3327263"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24–40 Pt</a:t>
            </a:r>
          </a:p>
        </p:txBody>
      </p:sp>
      <p:sp>
        <p:nvSpPr>
          <p:cNvPr id="22" name="Text Placeholder 19"/>
          <p:cNvSpPr>
            <a:spLocks noGrp="1"/>
          </p:cNvSpPr>
          <p:nvPr>
            <p:ph type="body" sz="quarter" idx="12" hasCustomPrompt="1"/>
          </p:nvPr>
        </p:nvSpPr>
        <p:spPr>
          <a:xfrm>
            <a:off x="6178137"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Arial Bold</a:t>
            </a:r>
          </a:p>
        </p:txBody>
      </p:sp>
      <p:sp>
        <p:nvSpPr>
          <p:cNvPr id="3" name="Text Placeholder 2"/>
          <p:cNvSpPr>
            <a:spLocks noGrp="1"/>
          </p:cNvSpPr>
          <p:nvPr>
            <p:ph type="body" sz="quarter" idx="17" hasCustomPrompt="1"/>
          </p:nvPr>
        </p:nvSpPr>
        <p:spPr>
          <a:xfrm>
            <a:off x="457200"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7" name="Text Placeholder 2"/>
          <p:cNvSpPr>
            <a:spLocks noGrp="1"/>
          </p:cNvSpPr>
          <p:nvPr>
            <p:ph type="body" sz="quarter" idx="18" hasCustomPrompt="1"/>
          </p:nvPr>
        </p:nvSpPr>
        <p:spPr>
          <a:xfrm>
            <a:off x="3327263"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8" name="Text Placeholder 2"/>
          <p:cNvSpPr>
            <a:spLocks noGrp="1"/>
          </p:cNvSpPr>
          <p:nvPr>
            <p:ph type="body" sz="quarter" idx="19" hasCustomPrompt="1"/>
          </p:nvPr>
        </p:nvSpPr>
        <p:spPr>
          <a:xfrm>
            <a:off x="6178137"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6"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8" name="Text Placeholder 24"/>
          <p:cNvSpPr>
            <a:spLocks noGrp="1"/>
          </p:cNvSpPr>
          <p:nvPr>
            <p:ph type="body" sz="quarter" idx="20"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132" y="6057900"/>
            <a:ext cx="1998029" cy="679008"/>
          </a:xfrm>
          <a:prstGeom prst="rect">
            <a:avLst/>
          </a:prstGeom>
        </p:spPr>
      </p:pic>
    </p:spTree>
    <p:extLst>
      <p:ext uri="{BB962C8B-B14F-4D97-AF65-F5344CB8AC3E}">
        <p14:creationId xmlns:p14="http://schemas.microsoft.com/office/powerpoint/2010/main" val="2127678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4680" userDrawn="1">
          <p15:clr>
            <a:srgbClr val="FBAE40"/>
          </p15:clr>
        </p15:guide>
        <p15:guide id="15" pos="5040" userDrawn="1">
          <p15:clr>
            <a:srgbClr val="FBAE40"/>
          </p15:clr>
        </p15:guide>
        <p15:guide id="16" pos="5400" userDrawn="1">
          <p15:clr>
            <a:srgbClr val="FBAE40"/>
          </p15:clr>
        </p15:guide>
        <p15:guide id="17" pos="5760" userDrawn="1">
          <p15:clr>
            <a:srgbClr val="FBAE40"/>
          </p15:clr>
        </p15:guide>
        <p15:guide id="18" orient="horz" pos="288" userDrawn="1">
          <p15:clr>
            <a:srgbClr val="FBAE40"/>
          </p15:clr>
        </p15:guide>
        <p15:guide id="19" pos="288" userDrawn="1">
          <p15:clr>
            <a:srgbClr val="FBAE40"/>
          </p15:clr>
        </p15:guide>
        <p15:guide id="20" orient="horz" pos="4080"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F062D-94C4-B14A-9F03-030FDFF79811}" type="datetimeFigureOut">
              <a:t>4/21/17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9C333-8DEA-A549-BB52-FB8135D4E171}" type="slidenum">
              <a:t>‹#›</a:t>
            </a:fld>
            <a:endParaRPr lang="en-US"/>
          </a:p>
        </p:txBody>
      </p:sp>
    </p:spTree>
    <p:extLst>
      <p:ext uri="{BB962C8B-B14F-4D97-AF65-F5344CB8AC3E}">
        <p14:creationId xmlns:p14="http://schemas.microsoft.com/office/powerpoint/2010/main" val="2010534225"/>
      </p:ext>
    </p:extLst>
  </p:cSld>
  <p:clrMap bg1="lt1" tx1="dk1" bg2="lt2" tx2="dk2" accent1="accent1" accent2="accent2" accent3="accent3" accent4="accent4" accent5="accent5" accent6="accent6" hlink="hlink" folHlink="folHlink"/>
  <p:sldLayoutIdLst>
    <p:sldLayoutId id="2147483677" r:id="rId1"/>
    <p:sldLayoutId id="2147483661" r:id="rId2"/>
    <p:sldLayoutId id="2147483679" r:id="rId3"/>
    <p:sldLayoutId id="2147483675" r:id="rId4"/>
    <p:sldLayoutId id="2147483664" r:id="rId5"/>
    <p:sldLayoutId id="2147483676" r:id="rId6"/>
    <p:sldLayoutId id="2147483678" r:id="rId7"/>
    <p:sldLayoutId id="2147483665" r:id="rId8"/>
    <p:sldLayoutId id="2147483666" r:id="rId9"/>
    <p:sldLayoutId id="2147483673" r:id="rId10"/>
    <p:sldLayoutId id="2147483667" r:id="rId11"/>
    <p:sldLayoutId id="2147483668" r:id="rId12"/>
    <p:sldLayoutId id="214748366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935" y="2640489"/>
            <a:ext cx="6902450" cy="3847207"/>
          </a:xfrm>
          <a:prstGeom prst="rect">
            <a:avLst/>
          </a:prstGeom>
          <a:noFill/>
        </p:spPr>
        <p:txBody>
          <a:bodyPr wrap="square" rtlCol="0">
            <a:spAutoFit/>
          </a:bodyPr>
          <a:lstStyle/>
          <a:p>
            <a:pPr algn="ctr" fontAlgn="base"/>
            <a:r>
              <a:rPr lang="en-US" sz="1200" dirty="0">
                <a:latin typeface="Georgia" charset="0"/>
                <a:ea typeface="Georgia" charset="0"/>
                <a:cs typeface="Georgia" charset="0"/>
              </a:rPr>
              <a:t/>
            </a:r>
            <a:br>
              <a:rPr lang="en-US" sz="1200" dirty="0">
                <a:latin typeface="Georgia" charset="0"/>
                <a:ea typeface="Georgia" charset="0"/>
                <a:cs typeface="Georgia" charset="0"/>
              </a:rPr>
            </a:br>
            <a:r>
              <a:rPr lang="en-US" sz="1200" i="1" dirty="0" smtClean="0">
                <a:latin typeface="Georgia" charset="0"/>
                <a:ea typeface="Georgia" charset="0"/>
                <a:cs typeface="Georgia" charset="0"/>
              </a:rPr>
              <a:t>The </a:t>
            </a:r>
            <a:r>
              <a:rPr lang="en-US" sz="1200" i="1" dirty="0">
                <a:latin typeface="Georgia" charset="0"/>
                <a:ea typeface="Georgia" charset="0"/>
                <a:cs typeface="Georgia" charset="0"/>
              </a:rPr>
              <a:t>UGA Alumni Association advances the academic excellence, interests and traditions of Georgia’s flagship university by inspiring engagement through relevant programming, enhanced connections and effective communications</a:t>
            </a:r>
            <a:r>
              <a:rPr lang="en-US" sz="1200" i="1" dirty="0" smtClean="0">
                <a:latin typeface="Georgia" charset="0"/>
                <a:ea typeface="Georgia" charset="0"/>
                <a:cs typeface="Georgia" charset="0"/>
              </a:rPr>
              <a:t>.</a:t>
            </a:r>
          </a:p>
          <a:p>
            <a:pPr algn="ctr" fontAlgn="base"/>
            <a:endParaRPr lang="en-US" sz="1200" dirty="0" smtClean="0">
              <a:latin typeface="Georgia" charset="0"/>
              <a:ea typeface="Georgia" charset="0"/>
              <a:cs typeface="Georgia" charset="0"/>
            </a:endParaRPr>
          </a:p>
          <a:p>
            <a:pPr algn="ctr" fontAlgn="base"/>
            <a:r>
              <a:rPr lang="en-US" sz="1200" dirty="0" smtClean="0">
                <a:latin typeface="Georgia" charset="0"/>
                <a:ea typeface="Georgia" charset="0"/>
                <a:cs typeface="Georgia" charset="0"/>
              </a:rPr>
              <a:t>All </a:t>
            </a:r>
            <a:r>
              <a:rPr lang="en-US" sz="1200" dirty="0">
                <a:latin typeface="Georgia" charset="0"/>
                <a:ea typeface="Georgia" charset="0"/>
                <a:cs typeface="Georgia" charset="0"/>
              </a:rPr>
              <a:t>UGA graduates and former students are automatically members of the UGA Alumni Association – no fees or dues are required, just a passion for the red and black. There are more than 300,000 living alumni around the world – and many more friends and fans. </a:t>
            </a:r>
            <a:endParaRPr lang="en-US" sz="1200" dirty="0" smtClean="0">
              <a:latin typeface="Georgia" charset="0"/>
              <a:ea typeface="Georgia" charset="0"/>
              <a:cs typeface="Georgia" charset="0"/>
            </a:endParaRPr>
          </a:p>
          <a:p>
            <a:pPr algn="ctr" fontAlgn="base"/>
            <a:r>
              <a:rPr lang="en-US" sz="1200" dirty="0" smtClean="0">
                <a:latin typeface="Georgia" charset="0"/>
                <a:ea typeface="Georgia" charset="0"/>
                <a:cs typeface="Georgia" charset="0"/>
              </a:rPr>
              <a:t>The </a:t>
            </a:r>
            <a:r>
              <a:rPr lang="en-US" sz="1200" dirty="0">
                <a:latin typeface="Georgia" charset="0"/>
                <a:ea typeface="Georgia" charset="0"/>
                <a:cs typeface="Georgia" charset="0"/>
              </a:rPr>
              <a:t>Bulldog family is alive and strong</a:t>
            </a:r>
            <a:r>
              <a:rPr lang="en-US" sz="1200" dirty="0" smtClean="0">
                <a:latin typeface="Georgia" charset="0"/>
                <a:ea typeface="Georgia" charset="0"/>
                <a:cs typeface="Georgia" charset="0"/>
              </a:rPr>
              <a:t>!</a:t>
            </a:r>
          </a:p>
          <a:p>
            <a:pPr algn="ctr" fontAlgn="base"/>
            <a:endParaRPr lang="en-US" sz="1200" dirty="0">
              <a:latin typeface="Georgia" charset="0"/>
              <a:ea typeface="Georgia" charset="0"/>
              <a:cs typeface="Georgia" charset="0"/>
            </a:endParaRPr>
          </a:p>
          <a:p>
            <a:pPr algn="ctr" fontAlgn="base"/>
            <a:r>
              <a:rPr lang="en-US" sz="1200" dirty="0">
                <a:latin typeface="Georgia" charset="0"/>
                <a:ea typeface="Georgia" charset="0"/>
                <a:cs typeface="Georgia" charset="0"/>
              </a:rPr>
              <a:t>Let the UGA Alumni Association and its more than 100 chapters and affinity groups help you maintain a lifelong connection to the University of Georgia. Take advantage of the career services that will help you continue to build a successful career. Invest in an area of campus in which you are interested, thereby helping UGA enhance the teaching, research and service that will ultimately improve the world for generations to come</a:t>
            </a:r>
            <a:r>
              <a:rPr lang="en-US" sz="1200" dirty="0" smtClean="0">
                <a:latin typeface="Georgia" charset="0"/>
                <a:ea typeface="Georgia" charset="0"/>
                <a:cs typeface="Georgia" charset="0"/>
              </a:rPr>
              <a:t>.</a:t>
            </a:r>
          </a:p>
          <a:p>
            <a:pPr algn="ctr" fontAlgn="base"/>
            <a:endParaRPr lang="en-US" sz="1200" dirty="0">
              <a:latin typeface="Georgia" charset="0"/>
              <a:ea typeface="Georgia" charset="0"/>
              <a:cs typeface="Georgia" charset="0"/>
            </a:endParaRPr>
          </a:p>
          <a:p>
            <a:pPr algn="ctr" fontAlgn="base"/>
            <a:r>
              <a:rPr lang="en-US" sz="1200" dirty="0">
                <a:latin typeface="Georgia" charset="0"/>
                <a:ea typeface="Georgia" charset="0"/>
                <a:cs typeface="Georgia" charset="0"/>
              </a:rPr>
              <a:t>Commit to the Georgia Way and find your niche as a graduate of one of America’s leading public universities, the University of Georgia. Go Dawgs!</a:t>
            </a:r>
          </a:p>
          <a:p>
            <a:pPr algn="ctr" fontAlgn="base"/>
            <a:endParaRPr lang="en-US" sz="1400" i="1" dirty="0">
              <a:latin typeface="Georgia" charset="0"/>
              <a:ea typeface="Georgia" charset="0"/>
              <a:cs typeface="Georgia" charset="0"/>
            </a:endParaRPr>
          </a:p>
          <a:p>
            <a:pPr algn="ctr" fontAlgn="base"/>
            <a:endParaRPr lang="en-US" sz="1400" dirty="0">
              <a:latin typeface="Georgia" charset="0"/>
              <a:ea typeface="Georgia" charset="0"/>
              <a:cs typeface="Georgia" charset="0"/>
            </a:endParaRPr>
          </a:p>
        </p:txBody>
      </p:sp>
    </p:spTree>
    <p:extLst>
      <p:ext uri="{BB962C8B-B14F-4D97-AF65-F5344CB8AC3E}">
        <p14:creationId xmlns:p14="http://schemas.microsoft.com/office/powerpoint/2010/main" val="392972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389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pic>
        <p:nvPicPr>
          <p:cNvPr id="6" name="Picture Placeholder 5"/>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2217" r="22217"/>
          <a:stretch/>
        </p:blipFill>
        <p:spPr>
          <a:xfrm>
            <a:off x="3425641" y="4762"/>
            <a:ext cx="5718359" cy="6865938"/>
          </a:xfrm>
          <a:prstGeom prst="rect">
            <a:avLst/>
          </a:prstGeom>
        </p:spPr>
      </p:pic>
    </p:spTree>
    <p:extLst>
      <p:ext uri="{BB962C8B-B14F-4D97-AF65-F5344CB8AC3E}">
        <p14:creationId xmlns:p14="http://schemas.microsoft.com/office/powerpoint/2010/main" val="39818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10000"/>
          </a:bodyPr>
          <a:lstStyle/>
          <a:p>
            <a:endParaRPr lang="en-US"/>
          </a:p>
        </p:txBody>
      </p:sp>
      <p:sp>
        <p:nvSpPr>
          <p:cNvPr id="4" name="Text Placeholder 3"/>
          <p:cNvSpPr>
            <a:spLocks noGrp="1"/>
          </p:cNvSpPr>
          <p:nvPr>
            <p:ph type="body" sz="quarter" idx="14"/>
          </p:nvPr>
        </p:nvSpPr>
        <p:spPr/>
        <p:txBody>
          <a:bodyPr>
            <a:normAutofit lnSpcReduction="10000"/>
          </a:bodyPr>
          <a:lstStyle/>
          <a:p>
            <a:endParaRPr lang="en-US"/>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3719" b="13719"/>
          <a:stretch/>
        </p:blipFill>
        <p:spPr>
          <a:prstGeom prst="rect">
            <a:avLst/>
          </a:prstGeom>
        </p:spPr>
      </p:pic>
    </p:spTree>
    <p:extLst>
      <p:ext uri="{BB962C8B-B14F-4D97-AF65-F5344CB8AC3E}">
        <p14:creationId xmlns:p14="http://schemas.microsoft.com/office/powerpoint/2010/main" val="338991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6960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normAutofit lnSpcReduction="10000"/>
          </a:bodyPr>
          <a:lstStyle/>
          <a:p>
            <a:endParaRPr lang="en-US" dirty="0"/>
          </a:p>
        </p:txBody>
      </p:sp>
      <p:sp>
        <p:nvSpPr>
          <p:cNvPr id="4" name="Text Placeholder 3"/>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92195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8"/>
          </p:nvPr>
        </p:nvSpPr>
        <p:spPr/>
        <p:txBody>
          <a:bodyPr/>
          <a:lstStyle/>
          <a:p>
            <a:endParaRPr lang="en-US" dirty="0"/>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2233" r="22233"/>
          <a:stretch/>
        </p:blipFill>
        <p:spPr>
          <a:xfrm>
            <a:off x="3426900" y="0"/>
            <a:ext cx="5714999" cy="6866092"/>
          </a:xfrm>
          <a:prstGeom prst="rect">
            <a:avLst/>
          </a:prstGeom>
        </p:spPr>
      </p:pic>
    </p:spTree>
    <p:extLst>
      <p:ext uri="{BB962C8B-B14F-4D97-AF65-F5344CB8AC3E}">
        <p14:creationId xmlns:p14="http://schemas.microsoft.com/office/powerpoint/2010/main" val="16271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0"/>
          </p:nvPr>
        </p:nvSpPr>
        <p:spPr/>
        <p:txBody>
          <a:bodyPr>
            <a:normAutofit fontScale="92500" lnSpcReduction="10000"/>
          </a:bodyPr>
          <a:lstStyle/>
          <a:p>
            <a:endParaRPr lang="en-US"/>
          </a:p>
        </p:txBody>
      </p:sp>
      <p:sp>
        <p:nvSpPr>
          <p:cNvPr id="4" name="Text Placeholder 3"/>
          <p:cNvSpPr>
            <a:spLocks noGrp="1"/>
          </p:cNvSpPr>
          <p:nvPr>
            <p:ph type="body" sz="quarter" idx="12"/>
          </p:nvPr>
        </p:nvSpPr>
        <p:spPr/>
        <p:txBody>
          <a:bodyPr>
            <a:normAutofit lnSpcReduction="10000"/>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8" t="8944" r="-138" b="6040"/>
          <a:stretch/>
        </p:blipFill>
        <p:spPr>
          <a:xfrm>
            <a:off x="-12699" y="-29644"/>
            <a:ext cx="9187578" cy="5173143"/>
          </a:xfrm>
          <a:prstGeom prst="rect">
            <a:avLst/>
          </a:prstGeom>
        </p:spPr>
      </p:pic>
    </p:spTree>
    <p:extLst>
      <p:ext uri="{BB962C8B-B14F-4D97-AF65-F5344CB8AC3E}">
        <p14:creationId xmlns:p14="http://schemas.microsoft.com/office/powerpoint/2010/main" val="13774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endParaRPr lang="en-US" dirty="0"/>
          </a:p>
        </p:txBody>
      </p:sp>
      <p:sp>
        <p:nvSpPr>
          <p:cNvPr id="3" name="Media Placeholder 2"/>
          <p:cNvSpPr>
            <a:spLocks noGrp="1"/>
          </p:cNvSpPr>
          <p:nvPr>
            <p:ph type="media" sz="quarter" idx="16"/>
          </p:nvPr>
        </p:nvSpPr>
        <p:spPr/>
      </p:sp>
      <p:sp>
        <p:nvSpPr>
          <p:cNvPr id="4" name="Text Placeholder 3"/>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67980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3" name="Text Placeholder 2"/>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71276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88999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45599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583056359"/>
      </p:ext>
    </p:extLst>
  </p:cSld>
  <p:clrMapOvr>
    <a:masterClrMapping/>
  </p:clrMapOvr>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university" id="{986FCEF6-5AE7-144D-9A5E-256A1A2D96B4}" vid="{27DF03E3-01C7-B74D-B2E9-33B0DC126F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standard-uga-presentation-template (3)</Template>
  <TotalTime>71</TotalTime>
  <Words>1</Words>
  <Application>Microsoft Macintosh PowerPoint</Application>
  <PresentationFormat>On-screen Show (4:3)</PresentationFormat>
  <Paragraphs>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Monique Dickey</dc:creator>
  <cp:lastModifiedBy>Microsoft Office User</cp:lastModifiedBy>
  <cp:revision>3</cp:revision>
  <dcterms:created xsi:type="dcterms:W3CDTF">2017-04-21T13:28:22Z</dcterms:created>
  <dcterms:modified xsi:type="dcterms:W3CDTF">2017-04-21T19:20:14Z</dcterms:modified>
</cp:coreProperties>
</file>